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5.xml" ContentType="application/vnd.openxmlformats-officedocument.themeOverride+xml"/>
  <Override PartName="/ppt/notesSlides/notesSlide11.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5.xml" ContentType="application/vnd.openxmlformats-officedocument.drawingml.chart+xml"/>
  <Override PartName="/ppt/theme/themeOverride6.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theme/themeOverride7.xml" ContentType="application/vnd.openxmlformats-officedocument.themeOverride+xml"/>
  <Override PartName="/ppt/notesSlides/notesSlide18.xml" ContentType="application/vnd.openxmlformats-officedocument.presentationml.notesSlide+xml"/>
  <Override PartName="/ppt/charts/chart17.xml" ContentType="application/vnd.openxmlformats-officedocument.drawingml.chart+xml"/>
  <Override PartName="/ppt/theme/themeOverride8.xml" ContentType="application/vnd.openxmlformats-officedocument.themeOverride+xml"/>
  <Override PartName="/ppt/notesSlides/notesSlide19.xml" ContentType="application/vnd.openxmlformats-officedocument.presentationml.notesSlide+xml"/>
  <Override PartName="/ppt/charts/chart18.xml" ContentType="application/vnd.openxmlformats-officedocument.drawingml.chart+xml"/>
  <Override PartName="/ppt/theme/themeOverride9.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 id="2147483684" r:id="rId2"/>
    <p:sldMasterId id="2147483699" r:id="rId3"/>
    <p:sldMasterId id="2147483723" r:id="rId4"/>
    <p:sldMasterId id="2147483738" r:id="rId5"/>
    <p:sldMasterId id="2147483754" r:id="rId6"/>
    <p:sldMasterId id="2147483767" r:id="rId7"/>
    <p:sldMasterId id="2147483776" r:id="rId8"/>
    <p:sldMasterId id="2147483793" r:id="rId9"/>
    <p:sldMasterId id="2147483802" r:id="rId10"/>
    <p:sldMasterId id="2147483815" r:id="rId11"/>
  </p:sldMasterIdLst>
  <p:notesMasterIdLst>
    <p:notesMasterId r:id="rId53"/>
  </p:notesMasterIdLst>
  <p:handoutMasterIdLst>
    <p:handoutMasterId r:id="rId54"/>
  </p:handoutMasterIdLst>
  <p:sldIdLst>
    <p:sldId id="976" r:id="rId12"/>
    <p:sldId id="2905" r:id="rId13"/>
    <p:sldId id="2906" r:id="rId14"/>
    <p:sldId id="283" r:id="rId15"/>
    <p:sldId id="2120625895" r:id="rId16"/>
    <p:sldId id="2120625894" r:id="rId17"/>
    <p:sldId id="2043" r:id="rId18"/>
    <p:sldId id="2909" r:id="rId19"/>
    <p:sldId id="2910" r:id="rId20"/>
    <p:sldId id="962" r:id="rId21"/>
    <p:sldId id="957" r:id="rId22"/>
    <p:sldId id="958" r:id="rId23"/>
    <p:sldId id="960" r:id="rId24"/>
    <p:sldId id="994" r:id="rId25"/>
    <p:sldId id="963" r:id="rId26"/>
    <p:sldId id="964" r:id="rId27"/>
    <p:sldId id="965" r:id="rId28"/>
    <p:sldId id="2914" r:id="rId29"/>
    <p:sldId id="2825" r:id="rId30"/>
    <p:sldId id="2767" r:id="rId31"/>
    <p:sldId id="258" r:id="rId32"/>
    <p:sldId id="2085" r:id="rId33"/>
    <p:sldId id="277" r:id="rId34"/>
    <p:sldId id="2045" r:id="rId35"/>
    <p:sldId id="2120625883" r:id="rId36"/>
    <p:sldId id="2120625892" r:id="rId37"/>
    <p:sldId id="969" r:id="rId38"/>
    <p:sldId id="2804" r:id="rId39"/>
    <p:sldId id="2120625899" r:id="rId40"/>
    <p:sldId id="367" r:id="rId41"/>
    <p:sldId id="2809" r:id="rId42"/>
    <p:sldId id="1168" r:id="rId43"/>
    <p:sldId id="970" r:id="rId44"/>
    <p:sldId id="971" r:id="rId45"/>
    <p:sldId id="972" r:id="rId46"/>
    <p:sldId id="2813" r:id="rId47"/>
    <p:sldId id="974" r:id="rId48"/>
    <p:sldId id="366" r:id="rId49"/>
    <p:sldId id="673" r:id="rId50"/>
    <p:sldId id="660" r:id="rId51"/>
    <p:sldId id="977" r:id="rId52"/>
  </p:sldIdLst>
  <p:sldSz cx="12192000" cy="6858000"/>
  <p:notesSz cx="9290050" cy="7004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0" userDrawn="1">
          <p15:clr>
            <a:srgbClr val="A4A3A4"/>
          </p15:clr>
        </p15:guide>
        <p15:guide id="2" pos="3840" userDrawn="1">
          <p15:clr>
            <a:srgbClr val="A4A3A4"/>
          </p15:clr>
        </p15:guide>
        <p15:guide id="3" orient="horz" pos="3504" userDrawn="1">
          <p15:clr>
            <a:srgbClr val="A4A3A4"/>
          </p15:clr>
        </p15:guide>
        <p15:guide id="5" orient="horz" pos="3984" userDrawn="1">
          <p15:clr>
            <a:srgbClr val="A4A3A4"/>
          </p15:clr>
        </p15:guide>
        <p15:guide id="6" pos="3504" userDrawn="1">
          <p15:clr>
            <a:srgbClr val="A4A3A4"/>
          </p15:clr>
        </p15:guide>
        <p15:guide id="7" pos="4176" userDrawn="1">
          <p15:clr>
            <a:srgbClr val="A4A3A4"/>
          </p15:clr>
        </p15:guide>
        <p15:guide id="10" pos="7296" userDrawn="1">
          <p15:clr>
            <a:srgbClr val="A4A3A4"/>
          </p15:clr>
        </p15:guide>
        <p15:guide id="11" orient="horz" pos="1392" userDrawn="1">
          <p15:clr>
            <a:srgbClr val="A4A3A4"/>
          </p15:clr>
        </p15:guide>
        <p15:guide id="12" orient="horz" pos="480" userDrawn="1">
          <p15:clr>
            <a:srgbClr val="A4A3A4"/>
          </p15:clr>
        </p15:guide>
        <p15:guide id="13" orient="horz" pos="3072" userDrawn="1">
          <p15:clr>
            <a:srgbClr val="A4A3A4"/>
          </p15:clr>
        </p15:guide>
        <p15:guide id="14" orient="horz" pos="3696" userDrawn="1">
          <p15:clr>
            <a:srgbClr val="A4A3A4"/>
          </p15:clr>
        </p15:guide>
        <p15:guide id="15" pos="240" userDrawn="1">
          <p15:clr>
            <a:srgbClr val="A4A3A4"/>
          </p15:clr>
        </p15:guide>
        <p15:guide id="16" orient="horz" pos="768" userDrawn="1">
          <p15:clr>
            <a:srgbClr val="A4A3A4"/>
          </p15:clr>
        </p15:guide>
        <p15:guide id="18" orient="horz" pos="4128" userDrawn="1">
          <p15:clr>
            <a:srgbClr val="A4A3A4"/>
          </p15:clr>
        </p15:guide>
        <p15:guide id="19" pos="384" userDrawn="1">
          <p15:clr>
            <a:srgbClr val="A4A3A4"/>
          </p15:clr>
        </p15:guide>
        <p15:guide id="21" pos="3120" userDrawn="1">
          <p15:clr>
            <a:srgbClr val="A4A3A4"/>
          </p15:clr>
        </p15:guide>
        <p15:guide id="22" pos="4560" userDrawn="1">
          <p15:clr>
            <a:srgbClr val="A4A3A4"/>
          </p15:clr>
        </p15:guide>
        <p15:guide id="23" orient="horz" pos="3312" userDrawn="1">
          <p15:clr>
            <a:srgbClr val="A4A3A4"/>
          </p15:clr>
        </p15:guide>
        <p15:guide id="24" pos="2352" userDrawn="1">
          <p15:clr>
            <a:srgbClr val="A4A3A4"/>
          </p15:clr>
        </p15:guide>
        <p15:guide id="25" orient="horz" pos="96" userDrawn="1">
          <p15:clr>
            <a:srgbClr val="A4A3A4"/>
          </p15:clr>
        </p15:guide>
        <p15:guide id="26" orient="horz" pos="3408" userDrawn="1">
          <p15:clr>
            <a:srgbClr val="A4A3A4"/>
          </p15:clr>
        </p15:guide>
        <p15:guide id="27" orient="horz" pos="384" userDrawn="1">
          <p15:clr>
            <a:srgbClr val="A4A3A4"/>
          </p15:clr>
        </p15:guide>
        <p15:guide id="28" pos="2256" userDrawn="1">
          <p15:clr>
            <a:srgbClr val="A4A3A4"/>
          </p15:clr>
        </p15:guide>
        <p15:guide id="30" pos="129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amp; Jess Karamouzis" initials="A&amp;JK" lastIdx="1" clrIdx="0">
    <p:extLst>
      <p:ext uri="{19B8F6BF-5375-455C-9EA6-DF929625EA0E}">
        <p15:presenceInfo xmlns:p15="http://schemas.microsoft.com/office/powerpoint/2012/main" userId="5f2f5c191da931c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40505"/>
    <a:srgbClr val="70ACAC"/>
    <a:srgbClr val="D9D905"/>
    <a:srgbClr val="FFB9A4"/>
    <a:srgbClr val="9BA767"/>
    <a:srgbClr val="D9F4BE"/>
    <a:srgbClr val="8AB7FF"/>
    <a:srgbClr val="A0B5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7F0474-4BD4-416C-A420-232583F2F379}" v="616" dt="2024-01-18T17:07:07.5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31" autoAdjust="0"/>
    <p:restoredTop sz="97325" autoAdjust="0"/>
  </p:normalViewPr>
  <p:slideViewPr>
    <p:cSldViewPr showGuides="1">
      <p:cViewPr varScale="1">
        <p:scale>
          <a:sx n="63" d="100"/>
          <a:sy n="63" d="100"/>
        </p:scale>
        <p:origin x="792" y="32"/>
      </p:cViewPr>
      <p:guideLst>
        <p:guide orient="horz" pos="1920"/>
        <p:guide pos="3840"/>
        <p:guide orient="horz" pos="3504"/>
        <p:guide orient="horz" pos="3984"/>
        <p:guide pos="3504"/>
        <p:guide pos="4176"/>
        <p:guide pos="7296"/>
        <p:guide orient="horz" pos="1392"/>
        <p:guide orient="horz" pos="480"/>
        <p:guide orient="horz" pos="3072"/>
        <p:guide orient="horz" pos="3696"/>
        <p:guide pos="240"/>
        <p:guide orient="horz" pos="768"/>
        <p:guide orient="horz" pos="4128"/>
        <p:guide pos="384"/>
        <p:guide pos="3120"/>
        <p:guide pos="4560"/>
        <p:guide orient="horz" pos="3312"/>
        <p:guide pos="2352"/>
        <p:guide orient="horz" pos="96"/>
        <p:guide orient="horz" pos="3408"/>
        <p:guide orient="horz" pos="384"/>
        <p:guide pos="2256"/>
        <p:guide pos="1296"/>
      </p:guideLst>
    </p:cSldViewPr>
  </p:slideViewPr>
  <p:notesTextViewPr>
    <p:cViewPr>
      <p:scale>
        <a:sx n="3" d="2"/>
        <a:sy n="3" d="2"/>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commentAuthors" Target="commen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5.xml"/><Relationship Id="rId61" Type="http://schemas.microsoft.com/office/2015/10/relationships/revisionInfo" Target="revisionInfo.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Allers" userId="4f854810d9d7e568" providerId="LiveId" clId="{2B7F0474-4BD4-416C-A420-232583F2F379}"/>
    <pc:docChg chg="undo custSel addSld delSld modSld sldOrd delMainMaster">
      <pc:chgData name="Brian Allers" userId="4f854810d9d7e568" providerId="LiveId" clId="{2B7F0474-4BD4-416C-A420-232583F2F379}" dt="2024-01-18T17:22:26.441" v="1015" actId="114"/>
      <pc:docMkLst>
        <pc:docMk/>
      </pc:docMkLst>
      <pc:sldChg chg="add modAnim">
        <pc:chgData name="Brian Allers" userId="4f854810d9d7e568" providerId="LiveId" clId="{2B7F0474-4BD4-416C-A420-232583F2F379}" dt="2024-01-18T01:31:41.373" v="126"/>
        <pc:sldMkLst>
          <pc:docMk/>
          <pc:sldMk cId="575748884" sldId="258"/>
        </pc:sldMkLst>
      </pc:sldChg>
      <pc:sldChg chg="add">
        <pc:chgData name="Brian Allers" userId="4f854810d9d7e568" providerId="LiveId" clId="{2B7F0474-4BD4-416C-A420-232583F2F379}" dt="2024-01-16T20:56:49.344" v="42"/>
        <pc:sldMkLst>
          <pc:docMk/>
          <pc:sldMk cId="604734288" sldId="277"/>
        </pc:sldMkLst>
      </pc:sldChg>
      <pc:sldChg chg="modSp add mod modAnim">
        <pc:chgData name="Brian Allers" userId="4f854810d9d7e568" providerId="LiveId" clId="{2B7F0474-4BD4-416C-A420-232583F2F379}" dt="2024-01-18T16:36:33.116" v="780" actId="20577"/>
        <pc:sldMkLst>
          <pc:docMk/>
          <pc:sldMk cId="1758757551" sldId="283"/>
        </pc:sldMkLst>
        <pc:spChg chg="mod">
          <ac:chgData name="Brian Allers" userId="4f854810d9d7e568" providerId="LiveId" clId="{2B7F0474-4BD4-416C-A420-232583F2F379}" dt="2024-01-18T16:36:33.116" v="780" actId="20577"/>
          <ac:spMkLst>
            <pc:docMk/>
            <pc:sldMk cId="1758757551" sldId="283"/>
            <ac:spMk id="2" creationId="{712CC731-49D7-1F41-5A78-A6A0C9002BF0}"/>
          </ac:spMkLst>
        </pc:spChg>
        <pc:spChg chg="mod">
          <ac:chgData name="Brian Allers" userId="4f854810d9d7e568" providerId="LiveId" clId="{2B7F0474-4BD4-416C-A420-232583F2F379}" dt="2024-01-18T16:36:29.308" v="779" actId="313"/>
          <ac:spMkLst>
            <pc:docMk/>
            <pc:sldMk cId="1758757551" sldId="283"/>
            <ac:spMk id="3" creationId="{87D4C326-1E45-A887-E026-D447DF47E203}"/>
          </ac:spMkLst>
        </pc:spChg>
      </pc:sldChg>
      <pc:sldChg chg="modSp add mod">
        <pc:chgData name="Brian Allers" userId="4f854810d9d7e568" providerId="LiveId" clId="{2B7F0474-4BD4-416C-A420-232583F2F379}" dt="2024-01-18T17:22:26.441" v="1015" actId="114"/>
        <pc:sldMkLst>
          <pc:docMk/>
          <pc:sldMk cId="1367824829" sldId="366"/>
        </pc:sldMkLst>
        <pc:spChg chg="mod">
          <ac:chgData name="Brian Allers" userId="4f854810d9d7e568" providerId="LiveId" clId="{2B7F0474-4BD4-416C-A420-232583F2F379}" dt="2024-01-18T17:22:26.441" v="1015" actId="114"/>
          <ac:spMkLst>
            <pc:docMk/>
            <pc:sldMk cId="1367824829" sldId="366"/>
            <ac:spMk id="6" creationId="{00000000-0000-0000-0000-000000000000}"/>
          </ac:spMkLst>
        </pc:spChg>
      </pc:sldChg>
      <pc:sldChg chg="add">
        <pc:chgData name="Brian Allers" userId="4f854810d9d7e568" providerId="LiveId" clId="{2B7F0474-4BD4-416C-A420-232583F2F379}" dt="2024-01-17T21:18:57.772" v="104"/>
        <pc:sldMkLst>
          <pc:docMk/>
          <pc:sldMk cId="4166261776" sldId="367"/>
        </pc:sldMkLst>
      </pc:sldChg>
      <pc:sldChg chg="add">
        <pc:chgData name="Brian Allers" userId="4f854810d9d7e568" providerId="LiveId" clId="{2B7F0474-4BD4-416C-A420-232583F2F379}" dt="2024-01-18T17:07:07.549" v="1009"/>
        <pc:sldMkLst>
          <pc:docMk/>
          <pc:sldMk cId="3036809648" sldId="660"/>
        </pc:sldMkLst>
      </pc:sldChg>
      <pc:sldChg chg="add">
        <pc:chgData name="Brian Allers" userId="4f854810d9d7e568" providerId="LiveId" clId="{2B7F0474-4BD4-416C-A420-232583F2F379}" dt="2024-01-18T17:07:07.549" v="1009"/>
        <pc:sldMkLst>
          <pc:docMk/>
          <pc:sldMk cId="3269517741" sldId="673"/>
        </pc:sldMkLst>
      </pc:sldChg>
      <pc:sldChg chg="add">
        <pc:chgData name="Brian Allers" userId="4f854810d9d7e568" providerId="LiveId" clId="{2B7F0474-4BD4-416C-A420-232583F2F379}" dt="2024-01-17T21:13:00.231" v="79"/>
        <pc:sldMkLst>
          <pc:docMk/>
          <pc:sldMk cId="1673930327" sldId="957"/>
        </pc:sldMkLst>
      </pc:sldChg>
      <pc:sldChg chg="del">
        <pc:chgData name="Brian Allers" userId="4f854810d9d7e568" providerId="LiveId" clId="{2B7F0474-4BD4-416C-A420-232583F2F379}" dt="2024-01-17T21:12:42.198" v="77" actId="47"/>
        <pc:sldMkLst>
          <pc:docMk/>
          <pc:sldMk cId="3133446648" sldId="957"/>
        </pc:sldMkLst>
      </pc:sldChg>
      <pc:sldChg chg="ord">
        <pc:chgData name="Brian Allers" userId="4f854810d9d7e568" providerId="LiveId" clId="{2B7F0474-4BD4-416C-A420-232583F2F379}" dt="2024-01-18T02:15:38.639" v="241"/>
        <pc:sldMkLst>
          <pc:docMk/>
          <pc:sldMk cId="410606234" sldId="962"/>
        </pc:sldMkLst>
      </pc:sldChg>
      <pc:sldChg chg="modSp mod">
        <pc:chgData name="Brian Allers" userId="4f854810d9d7e568" providerId="LiveId" clId="{2B7F0474-4BD4-416C-A420-232583F2F379}" dt="2024-01-18T02:18:20.404" v="242" actId="113"/>
        <pc:sldMkLst>
          <pc:docMk/>
          <pc:sldMk cId="2130383341" sldId="965"/>
        </pc:sldMkLst>
        <pc:spChg chg="mod">
          <ac:chgData name="Brian Allers" userId="4f854810d9d7e568" providerId="LiveId" clId="{2B7F0474-4BD4-416C-A420-232583F2F379}" dt="2024-01-18T02:18:20.404" v="242" actId="113"/>
          <ac:spMkLst>
            <pc:docMk/>
            <pc:sldMk cId="2130383341" sldId="965"/>
            <ac:spMk id="2" creationId="{00000000-0000-0000-0000-000000000000}"/>
          </ac:spMkLst>
        </pc:spChg>
      </pc:sldChg>
      <pc:sldChg chg="del">
        <pc:chgData name="Brian Allers" userId="4f854810d9d7e568" providerId="LiveId" clId="{2B7F0474-4BD4-416C-A420-232583F2F379}" dt="2024-01-18T14:27:16.714" v="371" actId="47"/>
        <pc:sldMkLst>
          <pc:docMk/>
          <pc:sldMk cId="445605804" sldId="966"/>
        </pc:sldMkLst>
      </pc:sldChg>
      <pc:sldChg chg="del">
        <pc:chgData name="Brian Allers" userId="4f854810d9d7e568" providerId="LiveId" clId="{2B7F0474-4BD4-416C-A420-232583F2F379}" dt="2024-01-18T14:27:17.545" v="372" actId="47"/>
        <pc:sldMkLst>
          <pc:docMk/>
          <pc:sldMk cId="2426850418" sldId="967"/>
        </pc:sldMkLst>
      </pc:sldChg>
      <pc:sldChg chg="del">
        <pc:chgData name="Brian Allers" userId="4f854810d9d7e568" providerId="LiveId" clId="{2B7F0474-4BD4-416C-A420-232583F2F379}" dt="2024-01-17T21:17:41.085" v="89" actId="47"/>
        <pc:sldMkLst>
          <pc:docMk/>
          <pc:sldMk cId="4058150633" sldId="968"/>
        </pc:sldMkLst>
      </pc:sldChg>
      <pc:sldChg chg="modSp mod modAnim">
        <pc:chgData name="Brian Allers" userId="4f854810d9d7e568" providerId="LiveId" clId="{2B7F0474-4BD4-416C-A420-232583F2F379}" dt="2024-01-18T02:24:23.965" v="258"/>
        <pc:sldMkLst>
          <pc:docMk/>
          <pc:sldMk cId="2875883415" sldId="974"/>
        </pc:sldMkLst>
        <pc:spChg chg="mod">
          <ac:chgData name="Brian Allers" userId="4f854810d9d7e568" providerId="LiveId" clId="{2B7F0474-4BD4-416C-A420-232583F2F379}" dt="2024-01-18T02:23:24.711" v="249" actId="20577"/>
          <ac:spMkLst>
            <pc:docMk/>
            <pc:sldMk cId="2875883415" sldId="974"/>
            <ac:spMk id="2" creationId="{00000000-0000-0000-0000-000000000000}"/>
          </ac:spMkLst>
        </pc:spChg>
      </pc:sldChg>
      <pc:sldChg chg="del">
        <pc:chgData name="Brian Allers" userId="4f854810d9d7e568" providerId="LiveId" clId="{2B7F0474-4BD4-416C-A420-232583F2F379}" dt="2024-01-16T20:42:33.712" v="27" actId="47"/>
        <pc:sldMkLst>
          <pc:docMk/>
          <pc:sldMk cId="2039987275" sldId="975"/>
        </pc:sldMkLst>
      </pc:sldChg>
      <pc:sldChg chg="modSp mod">
        <pc:chgData name="Brian Allers" userId="4f854810d9d7e568" providerId="LiveId" clId="{2B7F0474-4BD4-416C-A420-232583F2F379}" dt="2024-01-16T21:51:05.522" v="47" actId="207"/>
        <pc:sldMkLst>
          <pc:docMk/>
          <pc:sldMk cId="451922445" sldId="976"/>
        </pc:sldMkLst>
        <pc:spChg chg="mod">
          <ac:chgData name="Brian Allers" userId="4f854810d9d7e568" providerId="LiveId" clId="{2B7F0474-4BD4-416C-A420-232583F2F379}" dt="2024-01-16T21:51:05.522" v="47" actId="207"/>
          <ac:spMkLst>
            <pc:docMk/>
            <pc:sldMk cId="451922445" sldId="976"/>
            <ac:spMk id="15" creationId="{00000000-0000-0000-0000-000000000000}"/>
          </ac:spMkLst>
        </pc:spChg>
      </pc:sldChg>
      <pc:sldChg chg="del">
        <pc:chgData name="Brian Allers" userId="4f854810d9d7e568" providerId="LiveId" clId="{2B7F0474-4BD4-416C-A420-232583F2F379}" dt="2024-01-17T21:12:42.198" v="77" actId="47"/>
        <pc:sldMkLst>
          <pc:docMk/>
          <pc:sldMk cId="571172345" sldId="977"/>
        </pc:sldMkLst>
      </pc:sldChg>
      <pc:sldChg chg="add ord">
        <pc:chgData name="Brian Allers" userId="4f854810d9d7e568" providerId="LiveId" clId="{2B7F0474-4BD4-416C-A420-232583F2F379}" dt="2024-01-18T14:18:08.083" v="311"/>
        <pc:sldMkLst>
          <pc:docMk/>
          <pc:sldMk cId="4169287734" sldId="977"/>
        </pc:sldMkLst>
      </pc:sldChg>
      <pc:sldChg chg="add del">
        <pc:chgData name="Brian Allers" userId="4f854810d9d7e568" providerId="LiveId" clId="{2B7F0474-4BD4-416C-A420-232583F2F379}" dt="2024-01-18T14:03:18.087" v="284" actId="47"/>
        <pc:sldMkLst>
          <pc:docMk/>
          <pc:sldMk cId="2051999187" sldId="1150"/>
        </pc:sldMkLst>
      </pc:sldChg>
      <pc:sldChg chg="add">
        <pc:chgData name="Brian Allers" userId="4f854810d9d7e568" providerId="LiveId" clId="{2B7F0474-4BD4-416C-A420-232583F2F379}" dt="2024-01-17T21:18:57.772" v="104"/>
        <pc:sldMkLst>
          <pc:docMk/>
          <pc:sldMk cId="1588514403" sldId="1168"/>
        </pc:sldMkLst>
      </pc:sldChg>
      <pc:sldChg chg="add">
        <pc:chgData name="Brian Allers" userId="4f854810d9d7e568" providerId="LiveId" clId="{2B7F0474-4BD4-416C-A420-232583F2F379}" dt="2024-01-17T21:03:51.741" v="73"/>
        <pc:sldMkLst>
          <pc:docMk/>
          <pc:sldMk cId="1614257925" sldId="2043"/>
        </pc:sldMkLst>
      </pc:sldChg>
      <pc:sldChg chg="add">
        <pc:chgData name="Brian Allers" userId="4f854810d9d7e568" providerId="LiveId" clId="{2B7F0474-4BD4-416C-A420-232583F2F379}" dt="2024-01-17T21:17:39.329" v="88"/>
        <pc:sldMkLst>
          <pc:docMk/>
          <pc:sldMk cId="3425714021" sldId="2045"/>
        </pc:sldMkLst>
      </pc:sldChg>
      <pc:sldChg chg="modSp add mod">
        <pc:chgData name="Brian Allers" userId="4f854810d9d7e568" providerId="LiveId" clId="{2B7F0474-4BD4-416C-A420-232583F2F379}" dt="2024-01-18T01:32:58.475" v="235" actId="20577"/>
        <pc:sldMkLst>
          <pc:docMk/>
          <pc:sldMk cId="298813133" sldId="2085"/>
        </pc:sldMkLst>
        <pc:spChg chg="mod">
          <ac:chgData name="Brian Allers" userId="4f854810d9d7e568" providerId="LiveId" clId="{2B7F0474-4BD4-416C-A420-232583F2F379}" dt="2024-01-18T01:32:58.475" v="235" actId="20577"/>
          <ac:spMkLst>
            <pc:docMk/>
            <pc:sldMk cId="298813133" sldId="2085"/>
            <ac:spMk id="3" creationId="{8FB66028-F4B8-7A9A-98B5-D7CBA4E6EC4A}"/>
          </ac:spMkLst>
        </pc:spChg>
      </pc:sldChg>
      <pc:sldChg chg="add ord">
        <pc:chgData name="Brian Allers" userId="4f854810d9d7e568" providerId="LiveId" clId="{2B7F0474-4BD4-416C-A420-232583F2F379}" dt="2024-01-18T14:30:53.431" v="374"/>
        <pc:sldMkLst>
          <pc:docMk/>
          <pc:sldMk cId="3188760609" sldId="2767"/>
        </pc:sldMkLst>
      </pc:sldChg>
      <pc:sldChg chg="addSp delSp modSp add del mod">
        <pc:chgData name="Brian Allers" userId="4f854810d9d7e568" providerId="LiveId" clId="{2B7F0474-4BD4-416C-A420-232583F2F379}" dt="2024-01-18T16:37:26.088" v="812" actId="47"/>
        <pc:sldMkLst>
          <pc:docMk/>
          <pc:sldMk cId="1911637655" sldId="2796"/>
        </pc:sldMkLst>
        <pc:spChg chg="mod">
          <ac:chgData name="Brian Allers" userId="4f854810d9d7e568" providerId="LiveId" clId="{2B7F0474-4BD4-416C-A420-232583F2F379}" dt="2024-01-17T21:19:10.700" v="125" actId="20577"/>
          <ac:spMkLst>
            <pc:docMk/>
            <pc:sldMk cId="1911637655" sldId="2796"/>
            <ac:spMk id="24" creationId="{00000000-0000-0000-0000-000000000000}"/>
          </ac:spMkLst>
        </pc:spChg>
        <pc:spChg chg="mod">
          <ac:chgData name="Brian Allers" userId="4f854810d9d7e568" providerId="LiveId" clId="{2B7F0474-4BD4-416C-A420-232583F2F379}" dt="2024-01-18T14:11:28.404" v="288" actId="20577"/>
          <ac:spMkLst>
            <pc:docMk/>
            <pc:sldMk cId="1911637655" sldId="2796"/>
            <ac:spMk id="28" creationId="{00000000-0000-0000-0000-000000000000}"/>
          </ac:spMkLst>
        </pc:spChg>
        <pc:picChg chg="del">
          <ac:chgData name="Brian Allers" userId="4f854810d9d7e568" providerId="LiveId" clId="{2B7F0474-4BD4-416C-A420-232583F2F379}" dt="2024-01-18T14:12:32.281" v="289" actId="478"/>
          <ac:picMkLst>
            <pc:docMk/>
            <pc:sldMk cId="1911637655" sldId="2796"/>
            <ac:picMk id="7" creationId="{00000000-0000-0000-0000-000000000000}"/>
          </ac:picMkLst>
        </pc:picChg>
        <pc:picChg chg="add del mod">
          <ac:chgData name="Brian Allers" userId="4f854810d9d7e568" providerId="LiveId" clId="{2B7F0474-4BD4-416C-A420-232583F2F379}" dt="2024-01-18T14:13:40.943" v="293" actId="478"/>
          <ac:picMkLst>
            <pc:docMk/>
            <pc:sldMk cId="1911637655" sldId="2796"/>
            <ac:picMk id="1026" creationId="{45093276-15A6-EC88-3F36-D2A9B9FA95A1}"/>
          </ac:picMkLst>
        </pc:picChg>
        <pc:picChg chg="add mod">
          <ac:chgData name="Brian Allers" userId="4f854810d9d7e568" providerId="LiveId" clId="{2B7F0474-4BD4-416C-A420-232583F2F379}" dt="2024-01-18T14:13:51.102" v="298" actId="1076"/>
          <ac:picMkLst>
            <pc:docMk/>
            <pc:sldMk cId="1911637655" sldId="2796"/>
            <ac:picMk id="1028" creationId="{5094E324-B56E-87BE-A6DF-45D3685C4CEE}"/>
          </ac:picMkLst>
        </pc:picChg>
      </pc:sldChg>
      <pc:sldChg chg="modSp add mod">
        <pc:chgData name="Brian Allers" userId="4f854810d9d7e568" providerId="LiveId" clId="{2B7F0474-4BD4-416C-A420-232583F2F379}" dt="2024-01-18T14:39:44.592" v="376" actId="1076"/>
        <pc:sldMkLst>
          <pc:docMk/>
          <pc:sldMk cId="1102411343" sldId="2804"/>
        </pc:sldMkLst>
        <pc:spChg chg="mod">
          <ac:chgData name="Brian Allers" userId="4f854810d9d7e568" providerId="LiveId" clId="{2B7F0474-4BD4-416C-A420-232583F2F379}" dt="2024-01-18T14:39:44.592" v="376" actId="1076"/>
          <ac:spMkLst>
            <pc:docMk/>
            <pc:sldMk cId="1102411343" sldId="2804"/>
            <ac:spMk id="2" creationId="{B5630F1C-45CE-975F-058C-3A252E0843BB}"/>
          </ac:spMkLst>
        </pc:spChg>
      </pc:sldChg>
      <pc:sldChg chg="add">
        <pc:chgData name="Brian Allers" userId="4f854810d9d7e568" providerId="LiveId" clId="{2B7F0474-4BD4-416C-A420-232583F2F379}" dt="2024-01-17T21:18:57.772" v="104"/>
        <pc:sldMkLst>
          <pc:docMk/>
          <pc:sldMk cId="3098628940" sldId="2809"/>
        </pc:sldMkLst>
      </pc:sldChg>
      <pc:sldChg chg="add">
        <pc:chgData name="Brian Allers" userId="4f854810d9d7e568" providerId="LiveId" clId="{2B7F0474-4BD4-416C-A420-232583F2F379}" dt="2024-01-18T14:56:33.947" v="378"/>
        <pc:sldMkLst>
          <pc:docMk/>
          <pc:sldMk cId="3167142077" sldId="2813"/>
        </pc:sldMkLst>
      </pc:sldChg>
      <pc:sldChg chg="modSp add del mod">
        <pc:chgData name="Brian Allers" userId="4f854810d9d7e568" providerId="LiveId" clId="{2B7F0474-4BD4-416C-A420-232583F2F379}" dt="2024-01-18T14:14:10.358" v="301" actId="47"/>
        <pc:sldMkLst>
          <pc:docMk/>
          <pc:sldMk cId="1862469873" sldId="2818"/>
        </pc:sldMkLst>
        <pc:spChg chg="mod">
          <ac:chgData name="Brian Allers" userId="4f854810d9d7e568" providerId="LiveId" clId="{2B7F0474-4BD4-416C-A420-232583F2F379}" dt="2024-01-17T21:02:38.995" v="71" actId="20577"/>
          <ac:spMkLst>
            <pc:docMk/>
            <pc:sldMk cId="1862469873" sldId="2818"/>
            <ac:spMk id="24" creationId="{00000000-0000-0000-0000-000000000000}"/>
          </ac:spMkLst>
        </pc:spChg>
        <pc:spChg chg="mod">
          <ac:chgData name="Brian Allers" userId="4f854810d9d7e568" providerId="LiveId" clId="{2B7F0474-4BD4-416C-A420-232583F2F379}" dt="2024-01-18T14:11:19.305" v="286" actId="20577"/>
          <ac:spMkLst>
            <pc:docMk/>
            <pc:sldMk cId="1862469873" sldId="2818"/>
            <ac:spMk id="28" creationId="{00000000-0000-0000-0000-000000000000}"/>
          </ac:spMkLst>
        </pc:spChg>
      </pc:sldChg>
      <pc:sldChg chg="modSp add mod">
        <pc:chgData name="Brian Allers" userId="4f854810d9d7e568" providerId="LiveId" clId="{2B7F0474-4BD4-416C-A420-232583F2F379}" dt="2024-01-18T16:50:11.748" v="1006" actId="20577"/>
        <pc:sldMkLst>
          <pc:docMk/>
          <pc:sldMk cId="2431842781" sldId="2825"/>
        </pc:sldMkLst>
        <pc:spChg chg="mod">
          <ac:chgData name="Brian Allers" userId="4f854810d9d7e568" providerId="LiveId" clId="{2B7F0474-4BD4-416C-A420-232583F2F379}" dt="2024-01-18T16:50:11.748" v="1006" actId="20577"/>
          <ac:spMkLst>
            <pc:docMk/>
            <pc:sldMk cId="2431842781" sldId="2825"/>
            <ac:spMk id="2" creationId="{7E4452CC-381D-E42C-EAF9-EC0C07E386F8}"/>
          </ac:spMkLst>
        </pc:spChg>
      </pc:sldChg>
      <pc:sldChg chg="add">
        <pc:chgData name="Brian Allers" userId="4f854810d9d7e568" providerId="LiveId" clId="{2B7F0474-4BD4-416C-A420-232583F2F379}" dt="2024-01-16T20:53:46.542" v="32"/>
        <pc:sldMkLst>
          <pc:docMk/>
          <pc:sldMk cId="1647706639" sldId="2905"/>
        </pc:sldMkLst>
      </pc:sldChg>
      <pc:sldChg chg="add">
        <pc:chgData name="Brian Allers" userId="4f854810d9d7e568" providerId="LiveId" clId="{2B7F0474-4BD4-416C-A420-232583F2F379}" dt="2024-01-16T20:53:46.542" v="32"/>
        <pc:sldMkLst>
          <pc:docMk/>
          <pc:sldMk cId="1112341762" sldId="2906"/>
        </pc:sldMkLst>
      </pc:sldChg>
      <pc:sldChg chg="del">
        <pc:chgData name="Brian Allers" userId="4f854810d9d7e568" providerId="LiveId" clId="{2B7F0474-4BD4-416C-A420-232583F2F379}" dt="2024-01-18T14:16:06.703" v="303" actId="47"/>
        <pc:sldMkLst>
          <pc:docMk/>
          <pc:sldMk cId="3220909415" sldId="2908"/>
        </pc:sldMkLst>
      </pc:sldChg>
      <pc:sldChg chg="modSp add del mod">
        <pc:chgData name="Brian Allers" userId="4f854810d9d7e568" providerId="LiveId" clId="{2B7F0474-4BD4-416C-A420-232583F2F379}" dt="2024-01-18T14:16:51.344" v="309" actId="20577"/>
        <pc:sldMkLst>
          <pc:docMk/>
          <pc:sldMk cId="572168014" sldId="2910"/>
        </pc:sldMkLst>
        <pc:spChg chg="mod">
          <ac:chgData name="Brian Allers" userId="4f854810d9d7e568" providerId="LiveId" clId="{2B7F0474-4BD4-416C-A420-232583F2F379}" dt="2024-01-18T14:16:51.344" v="309" actId="20577"/>
          <ac:spMkLst>
            <pc:docMk/>
            <pc:sldMk cId="572168014" sldId="2910"/>
            <ac:spMk id="8" creationId="{97694A60-2312-3425-A6B1-DC2DB254239D}"/>
          </ac:spMkLst>
        </pc:spChg>
      </pc:sldChg>
      <pc:sldChg chg="new del">
        <pc:chgData name="Brian Allers" userId="4f854810d9d7e568" providerId="LiveId" clId="{2B7F0474-4BD4-416C-A420-232583F2F379}" dt="2024-01-16T20:59:29.745" v="46" actId="47"/>
        <pc:sldMkLst>
          <pc:docMk/>
          <pc:sldMk cId="340032003" sldId="2911"/>
        </pc:sldMkLst>
      </pc:sldChg>
      <pc:sldChg chg="new del">
        <pc:chgData name="Brian Allers" userId="4f854810d9d7e568" providerId="LiveId" clId="{2B7F0474-4BD4-416C-A420-232583F2F379}" dt="2024-01-16T20:56:50.851" v="43" actId="47"/>
        <pc:sldMkLst>
          <pc:docMk/>
          <pc:sldMk cId="576128036" sldId="2911"/>
        </pc:sldMkLst>
      </pc:sldChg>
      <pc:sldChg chg="new del">
        <pc:chgData name="Brian Allers" userId="4f854810d9d7e568" providerId="LiveId" clId="{2B7F0474-4BD4-416C-A420-232583F2F379}" dt="2024-01-17T21:15:45.424" v="83" actId="47"/>
        <pc:sldMkLst>
          <pc:docMk/>
          <pc:sldMk cId="1233774315" sldId="2911"/>
        </pc:sldMkLst>
      </pc:sldChg>
      <pc:sldChg chg="new del">
        <pc:chgData name="Brian Allers" userId="4f854810d9d7e568" providerId="LiveId" clId="{2B7F0474-4BD4-416C-A420-232583F2F379}" dt="2024-01-17T21:03:53.018" v="74" actId="47"/>
        <pc:sldMkLst>
          <pc:docMk/>
          <pc:sldMk cId="2277776298" sldId="2911"/>
        </pc:sldMkLst>
      </pc:sldChg>
      <pc:sldChg chg="new del">
        <pc:chgData name="Brian Allers" userId="4f854810d9d7e568" providerId="LiveId" clId="{2B7F0474-4BD4-416C-A420-232583F2F379}" dt="2024-01-17T21:13:01.661" v="80" actId="47"/>
        <pc:sldMkLst>
          <pc:docMk/>
          <pc:sldMk cId="2418148135" sldId="2911"/>
        </pc:sldMkLst>
      </pc:sldChg>
      <pc:sldChg chg="new del">
        <pc:chgData name="Brian Allers" userId="4f854810d9d7e568" providerId="LiveId" clId="{2B7F0474-4BD4-416C-A420-232583F2F379}" dt="2024-01-16T20:49:25.586" v="30" actId="47"/>
        <pc:sldMkLst>
          <pc:docMk/>
          <pc:sldMk cId="2450693604" sldId="2911"/>
        </pc:sldMkLst>
      </pc:sldChg>
      <pc:sldChg chg="new del">
        <pc:chgData name="Brian Allers" userId="4f854810d9d7e568" providerId="LiveId" clId="{2B7F0474-4BD4-416C-A420-232583F2F379}" dt="2024-01-16T20:56:18.519" v="40" actId="47"/>
        <pc:sldMkLst>
          <pc:docMk/>
          <pc:sldMk cId="2579030527" sldId="2911"/>
        </pc:sldMkLst>
      </pc:sldChg>
      <pc:sldChg chg="new del">
        <pc:chgData name="Brian Allers" userId="4f854810d9d7e568" providerId="LiveId" clId="{2B7F0474-4BD4-416C-A420-232583F2F379}" dt="2024-01-16T20:41:42.485" v="2" actId="47"/>
        <pc:sldMkLst>
          <pc:docMk/>
          <pc:sldMk cId="2937184867" sldId="2911"/>
        </pc:sldMkLst>
      </pc:sldChg>
      <pc:sldChg chg="new del">
        <pc:chgData name="Brian Allers" userId="4f854810d9d7e568" providerId="LiveId" clId="{2B7F0474-4BD4-416C-A420-232583F2F379}" dt="2024-01-17T21:02:28.877" v="51" actId="47"/>
        <pc:sldMkLst>
          <pc:docMk/>
          <pc:sldMk cId="3773782044" sldId="2911"/>
        </pc:sldMkLst>
      </pc:sldChg>
      <pc:sldChg chg="new del">
        <pc:chgData name="Brian Allers" userId="4f854810d9d7e568" providerId="LiveId" clId="{2B7F0474-4BD4-416C-A420-232583F2F379}" dt="2024-01-16T20:55:55.165" v="37" actId="47"/>
        <pc:sldMkLst>
          <pc:docMk/>
          <pc:sldMk cId="3871107171" sldId="2911"/>
        </pc:sldMkLst>
      </pc:sldChg>
      <pc:sldChg chg="add del">
        <pc:chgData name="Brian Allers" userId="4f854810d9d7e568" providerId="LiveId" clId="{2B7F0474-4BD4-416C-A420-232583F2F379}" dt="2024-01-16T20:54:03.772" v="34" actId="47"/>
        <pc:sldMkLst>
          <pc:docMk/>
          <pc:sldMk cId="2701969402" sldId="2912"/>
        </pc:sldMkLst>
      </pc:sldChg>
      <pc:sldChg chg="new del">
        <pc:chgData name="Brian Allers" userId="4f854810d9d7e568" providerId="LiveId" clId="{2B7F0474-4BD4-416C-A420-232583F2F379}" dt="2024-01-16T20:53:47.813" v="33" actId="47"/>
        <pc:sldMkLst>
          <pc:docMk/>
          <pc:sldMk cId="3687290585" sldId="2913"/>
        </pc:sldMkLst>
      </pc:sldChg>
      <pc:sldChg chg="add modAnim">
        <pc:chgData name="Brian Allers" userId="4f854810d9d7e568" providerId="LiveId" clId="{2B7F0474-4BD4-416C-A420-232583F2F379}" dt="2024-01-18T14:24:24.422" v="320"/>
        <pc:sldMkLst>
          <pc:docMk/>
          <pc:sldMk cId="4108634178" sldId="2914"/>
        </pc:sldMkLst>
      </pc:sldChg>
      <pc:sldChg chg="add">
        <pc:chgData name="Brian Allers" userId="4f854810d9d7e568" providerId="LiveId" clId="{2B7F0474-4BD4-416C-A420-232583F2F379}" dt="2024-01-17T21:15:43.976" v="82"/>
        <pc:sldMkLst>
          <pc:docMk/>
          <pc:sldMk cId="1436316116" sldId="2120625883"/>
        </pc:sldMkLst>
      </pc:sldChg>
      <pc:sldChg chg="new del">
        <pc:chgData name="Brian Allers" userId="4f854810d9d7e568" providerId="LiveId" clId="{2B7F0474-4BD4-416C-A420-232583F2F379}" dt="2024-01-17T21:17:03.670" v="86" actId="47"/>
        <pc:sldMkLst>
          <pc:docMk/>
          <pc:sldMk cId="2639065614" sldId="2120625884"/>
        </pc:sldMkLst>
      </pc:sldChg>
      <pc:sldChg chg="modSp add mod">
        <pc:chgData name="Brian Allers" userId="4f854810d9d7e568" providerId="LiveId" clId="{2B7F0474-4BD4-416C-A420-232583F2F379}" dt="2024-01-17T21:17:48.494" v="102" actId="20577"/>
        <pc:sldMkLst>
          <pc:docMk/>
          <pc:sldMk cId="3851839187" sldId="2120625892"/>
        </pc:sldMkLst>
        <pc:spChg chg="mod">
          <ac:chgData name="Brian Allers" userId="4f854810d9d7e568" providerId="LiveId" clId="{2B7F0474-4BD4-416C-A420-232583F2F379}" dt="2024-01-17T21:17:48.494" v="102" actId="20577"/>
          <ac:spMkLst>
            <pc:docMk/>
            <pc:sldMk cId="3851839187" sldId="2120625892"/>
            <ac:spMk id="23" creationId="{00000000-0000-0000-0000-000000000000}"/>
          </ac:spMkLst>
        </pc:spChg>
      </pc:sldChg>
      <pc:sldChg chg="new del">
        <pc:chgData name="Brian Allers" userId="4f854810d9d7e568" providerId="LiveId" clId="{2B7F0474-4BD4-416C-A420-232583F2F379}" dt="2024-01-18T13:43:13.621" v="280" actId="47"/>
        <pc:sldMkLst>
          <pc:docMk/>
          <pc:sldMk cId="1962234250" sldId="2120625893"/>
        </pc:sldMkLst>
      </pc:sldChg>
      <pc:sldChg chg="new del">
        <pc:chgData name="Brian Allers" userId="4f854810d9d7e568" providerId="LiveId" clId="{2B7F0474-4BD4-416C-A420-232583F2F379}" dt="2024-01-18T14:14:10.654" v="302" actId="47"/>
        <pc:sldMkLst>
          <pc:docMk/>
          <pc:sldMk cId="2228522486" sldId="2120625893"/>
        </pc:sldMkLst>
      </pc:sldChg>
      <pc:sldChg chg="new del">
        <pc:chgData name="Brian Allers" userId="4f854810d9d7e568" providerId="LiveId" clId="{2B7F0474-4BD4-416C-A420-232583F2F379}" dt="2024-01-18T13:43:38.834" v="283" actId="47"/>
        <pc:sldMkLst>
          <pc:docMk/>
          <pc:sldMk cId="3185696440" sldId="2120625893"/>
        </pc:sldMkLst>
      </pc:sldChg>
      <pc:sldChg chg="new del">
        <pc:chgData name="Brian Allers" userId="4f854810d9d7e568" providerId="LiveId" clId="{2B7F0474-4BD4-416C-A420-232583F2F379}" dt="2024-01-17T21:19:00.288" v="105" actId="47"/>
        <pc:sldMkLst>
          <pc:docMk/>
          <pc:sldMk cId="3345328855" sldId="2120625893"/>
        </pc:sldMkLst>
      </pc:sldChg>
      <pc:sldChg chg="new del">
        <pc:chgData name="Brian Allers" userId="4f854810d9d7e568" providerId="LiveId" clId="{2B7F0474-4BD4-416C-A420-232583F2F379}" dt="2024-01-17T21:17:41.301" v="90" actId="47"/>
        <pc:sldMkLst>
          <pc:docMk/>
          <pc:sldMk cId="3876622307" sldId="2120625893"/>
        </pc:sldMkLst>
      </pc:sldChg>
      <pc:sldChg chg="addSp delSp modSp add mod">
        <pc:chgData name="Brian Allers" userId="4f854810d9d7e568" providerId="LiveId" clId="{2B7F0474-4BD4-416C-A420-232583F2F379}" dt="2024-01-18T16:40:08.967" v="992" actId="1076"/>
        <pc:sldMkLst>
          <pc:docMk/>
          <pc:sldMk cId="541380028" sldId="2120625894"/>
        </pc:sldMkLst>
        <pc:picChg chg="add mod">
          <ac:chgData name="Brian Allers" userId="4f854810d9d7e568" providerId="LiveId" clId="{2B7F0474-4BD4-416C-A420-232583F2F379}" dt="2024-01-18T16:40:08.967" v="992" actId="1076"/>
          <ac:picMkLst>
            <pc:docMk/>
            <pc:sldMk cId="541380028" sldId="2120625894"/>
            <ac:picMk id="3" creationId="{AAD4F154-7D8D-E85C-D7B9-FAFDD3702BB8}"/>
          </ac:picMkLst>
        </pc:picChg>
        <pc:picChg chg="del">
          <ac:chgData name="Brian Allers" userId="4f854810d9d7e568" providerId="LiveId" clId="{2B7F0474-4BD4-416C-A420-232583F2F379}" dt="2024-01-18T16:37:11.885" v="807" actId="478"/>
          <ac:picMkLst>
            <pc:docMk/>
            <pc:sldMk cId="541380028" sldId="2120625894"/>
            <ac:picMk id="1028" creationId="{5094E324-B56E-87BE-A6DF-45D3685C4CEE}"/>
          </ac:picMkLst>
        </pc:picChg>
      </pc:sldChg>
      <pc:sldChg chg="new del">
        <pc:chgData name="Brian Allers" userId="4f854810d9d7e568" providerId="LiveId" clId="{2B7F0474-4BD4-416C-A420-232583F2F379}" dt="2024-01-18T14:56:36.205" v="379" actId="47"/>
        <pc:sldMkLst>
          <pc:docMk/>
          <pc:sldMk cId="89135376" sldId="2120625895"/>
        </pc:sldMkLst>
      </pc:sldChg>
      <pc:sldChg chg="addSp delSp modSp add mod modAnim">
        <pc:chgData name="Brian Allers" userId="4f854810d9d7e568" providerId="LiveId" clId="{2B7F0474-4BD4-416C-A420-232583F2F379}" dt="2024-01-18T16:38:57.547" v="990" actId="20577"/>
        <pc:sldMkLst>
          <pc:docMk/>
          <pc:sldMk cId="914636289" sldId="2120625895"/>
        </pc:sldMkLst>
        <pc:spChg chg="mod">
          <ac:chgData name="Brian Allers" userId="4f854810d9d7e568" providerId="LiveId" clId="{2B7F0474-4BD4-416C-A420-232583F2F379}" dt="2024-01-18T16:36:47.435" v="803" actId="20577"/>
          <ac:spMkLst>
            <pc:docMk/>
            <pc:sldMk cId="914636289" sldId="2120625895"/>
            <ac:spMk id="2" creationId="{712CC731-49D7-1F41-5A78-A6A0C9002BF0}"/>
          </ac:spMkLst>
        </pc:spChg>
        <pc:spChg chg="mod">
          <ac:chgData name="Brian Allers" userId="4f854810d9d7e568" providerId="LiveId" clId="{2B7F0474-4BD4-416C-A420-232583F2F379}" dt="2024-01-18T16:38:57.547" v="990" actId="20577"/>
          <ac:spMkLst>
            <pc:docMk/>
            <pc:sldMk cId="914636289" sldId="2120625895"/>
            <ac:spMk id="3" creationId="{87D4C326-1E45-A887-E026-D447DF47E203}"/>
          </ac:spMkLst>
        </pc:spChg>
        <pc:picChg chg="add mod">
          <ac:chgData name="Brian Allers" userId="4f854810d9d7e568" providerId="LiveId" clId="{2B7F0474-4BD4-416C-A420-232583F2F379}" dt="2024-01-18T16:36:57.902" v="806" actId="1076"/>
          <ac:picMkLst>
            <pc:docMk/>
            <pc:sldMk cId="914636289" sldId="2120625895"/>
            <ac:picMk id="5" creationId="{6F5D3063-FA5B-4910-3DD5-EE6EF85B2738}"/>
          </ac:picMkLst>
        </pc:picChg>
        <pc:picChg chg="del">
          <ac:chgData name="Brian Allers" userId="4f854810d9d7e568" providerId="LiveId" clId="{2B7F0474-4BD4-416C-A420-232583F2F379}" dt="2024-01-18T16:36:54.412" v="804" actId="478"/>
          <ac:picMkLst>
            <pc:docMk/>
            <pc:sldMk cId="914636289" sldId="2120625895"/>
            <ac:picMk id="6" creationId="{34F11EF6-3800-C1E5-5CBD-A873F3A6D1B5}"/>
          </ac:picMkLst>
        </pc:picChg>
      </pc:sldChg>
      <pc:sldChg chg="new del">
        <pc:chgData name="Brian Allers" userId="4f854810d9d7e568" providerId="LiveId" clId="{2B7F0474-4BD4-416C-A420-232583F2F379}" dt="2024-01-18T16:33:15.368" v="382" actId="47"/>
        <pc:sldMkLst>
          <pc:docMk/>
          <pc:sldMk cId="1529362188" sldId="2120625895"/>
        </pc:sldMkLst>
      </pc:sldChg>
      <pc:sldChg chg="new del">
        <pc:chgData name="Brian Allers" userId="4f854810d9d7e568" providerId="LiveId" clId="{2B7F0474-4BD4-416C-A420-232583F2F379}" dt="2024-01-18T14:25:45.265" v="323" actId="47"/>
        <pc:sldMkLst>
          <pc:docMk/>
          <pc:sldMk cId="1815207544" sldId="2120625895"/>
        </pc:sldMkLst>
      </pc:sldChg>
      <pc:sldChg chg="new del">
        <pc:chgData name="Brian Allers" userId="4f854810d9d7e568" providerId="LiveId" clId="{2B7F0474-4BD4-416C-A420-232583F2F379}" dt="2024-01-18T16:37:26.343" v="813" actId="47"/>
        <pc:sldMkLst>
          <pc:docMk/>
          <pc:sldMk cId="1103609924" sldId="2120625896"/>
        </pc:sldMkLst>
      </pc:sldChg>
      <pc:sldChg chg="modSp add del mod">
        <pc:chgData name="Brian Allers" userId="4f854810d9d7e568" providerId="LiveId" clId="{2B7F0474-4BD4-416C-A420-232583F2F379}" dt="2024-01-18T14:26:09.591" v="370" actId="47"/>
        <pc:sldMkLst>
          <pc:docMk/>
          <pc:sldMk cId="1171862133" sldId="2120625896"/>
        </pc:sldMkLst>
        <pc:spChg chg="mod">
          <ac:chgData name="Brian Allers" userId="4f854810d9d7e568" providerId="LiveId" clId="{2B7F0474-4BD4-416C-A420-232583F2F379}" dt="2024-01-18T14:26:07.414" v="369" actId="20577"/>
          <ac:spMkLst>
            <pc:docMk/>
            <pc:sldMk cId="1171862133" sldId="2120625896"/>
            <ac:spMk id="2" creationId="{7E4452CC-381D-E42C-EAF9-EC0C07E386F8}"/>
          </ac:spMkLst>
        </pc:spChg>
      </pc:sldChg>
      <pc:sldChg chg="add del">
        <pc:chgData name="Brian Allers" userId="4f854810d9d7e568" providerId="LiveId" clId="{2B7F0474-4BD4-416C-A420-232583F2F379}" dt="2024-01-18T16:40:25.064" v="995" actId="47"/>
        <pc:sldMkLst>
          <pc:docMk/>
          <pc:sldMk cId="3366499736" sldId="2120625897"/>
        </pc:sldMkLst>
      </pc:sldChg>
      <pc:sldChg chg="new del">
        <pc:chgData name="Brian Allers" userId="4f854810d9d7e568" providerId="LiveId" clId="{2B7F0474-4BD4-416C-A420-232583F2F379}" dt="2024-01-18T16:40:25.378" v="996" actId="47"/>
        <pc:sldMkLst>
          <pc:docMk/>
          <pc:sldMk cId="1452832303" sldId="2120625898"/>
        </pc:sldMkLst>
      </pc:sldChg>
      <pc:sldChg chg="add">
        <pc:chgData name="Brian Allers" userId="4f854810d9d7e568" providerId="LiveId" clId="{2B7F0474-4BD4-416C-A420-232583F2F379}" dt="2024-01-18T16:40:23.631" v="994"/>
        <pc:sldMkLst>
          <pc:docMk/>
          <pc:sldMk cId="304896139" sldId="2120625899"/>
        </pc:sldMkLst>
      </pc:sldChg>
      <pc:sldChg chg="new del">
        <pc:chgData name="Brian Allers" userId="4f854810d9d7e568" providerId="LiveId" clId="{2B7F0474-4BD4-416C-A420-232583F2F379}" dt="2024-01-18T17:07:09.213" v="1010" actId="47"/>
        <pc:sldMkLst>
          <pc:docMk/>
          <pc:sldMk cId="4174116986" sldId="2120625900"/>
        </pc:sldMkLst>
      </pc:sldChg>
      <pc:sldMasterChg chg="delSldLayout">
        <pc:chgData name="Brian Allers" userId="4f854810d9d7e568" providerId="LiveId" clId="{2B7F0474-4BD4-416C-A420-232583F2F379}" dt="2024-01-18T14:16:06.703" v="303" actId="47"/>
        <pc:sldMasterMkLst>
          <pc:docMk/>
          <pc:sldMasterMk cId="752865124" sldId="2147483684"/>
        </pc:sldMasterMkLst>
        <pc:sldLayoutChg chg="del">
          <pc:chgData name="Brian Allers" userId="4f854810d9d7e568" providerId="LiveId" clId="{2B7F0474-4BD4-416C-A420-232583F2F379}" dt="2024-01-18T14:16:06.703" v="303" actId="47"/>
          <pc:sldLayoutMkLst>
            <pc:docMk/>
            <pc:sldMasterMk cId="752865124" sldId="2147483684"/>
            <pc:sldLayoutMk cId="2920521627" sldId="2147483697"/>
          </pc:sldLayoutMkLst>
        </pc:sldLayoutChg>
      </pc:sldMasterChg>
      <pc:sldMasterChg chg="del delSldLayout">
        <pc:chgData name="Brian Allers" userId="4f854810d9d7e568" providerId="LiveId" clId="{2B7F0474-4BD4-416C-A420-232583F2F379}" dt="2024-01-16T20:54:03.772" v="34" actId="47"/>
        <pc:sldMasterMkLst>
          <pc:docMk/>
          <pc:sldMasterMk cId="2928678884" sldId="2147483707"/>
        </pc:sldMasterMkLst>
        <pc:sldLayoutChg chg="del">
          <pc:chgData name="Brian Allers" userId="4f854810d9d7e568" providerId="LiveId" clId="{2B7F0474-4BD4-416C-A420-232583F2F379}" dt="2024-01-16T20:54:03.772" v="34" actId="47"/>
          <pc:sldLayoutMkLst>
            <pc:docMk/>
            <pc:sldMasterMk cId="2928678884" sldId="2147483707"/>
            <pc:sldLayoutMk cId="4174260274" sldId="2147483708"/>
          </pc:sldLayoutMkLst>
        </pc:sldLayoutChg>
        <pc:sldLayoutChg chg="del">
          <pc:chgData name="Brian Allers" userId="4f854810d9d7e568" providerId="LiveId" clId="{2B7F0474-4BD4-416C-A420-232583F2F379}" dt="2024-01-16T20:54:03.772" v="34" actId="47"/>
          <pc:sldLayoutMkLst>
            <pc:docMk/>
            <pc:sldMasterMk cId="2928678884" sldId="2147483707"/>
            <pc:sldLayoutMk cId="317876136" sldId="2147483709"/>
          </pc:sldLayoutMkLst>
        </pc:sldLayoutChg>
        <pc:sldLayoutChg chg="del">
          <pc:chgData name="Brian Allers" userId="4f854810d9d7e568" providerId="LiveId" clId="{2B7F0474-4BD4-416C-A420-232583F2F379}" dt="2024-01-16T20:54:03.772" v="34" actId="47"/>
          <pc:sldLayoutMkLst>
            <pc:docMk/>
            <pc:sldMasterMk cId="2928678884" sldId="2147483707"/>
            <pc:sldLayoutMk cId="1619310581" sldId="2147483710"/>
          </pc:sldLayoutMkLst>
        </pc:sldLayoutChg>
        <pc:sldLayoutChg chg="del">
          <pc:chgData name="Brian Allers" userId="4f854810d9d7e568" providerId="LiveId" clId="{2B7F0474-4BD4-416C-A420-232583F2F379}" dt="2024-01-16T20:54:03.772" v="34" actId="47"/>
          <pc:sldLayoutMkLst>
            <pc:docMk/>
            <pc:sldMasterMk cId="2928678884" sldId="2147483707"/>
            <pc:sldLayoutMk cId="3082763167" sldId="2147483711"/>
          </pc:sldLayoutMkLst>
        </pc:sldLayoutChg>
        <pc:sldLayoutChg chg="del">
          <pc:chgData name="Brian Allers" userId="4f854810d9d7e568" providerId="LiveId" clId="{2B7F0474-4BD4-416C-A420-232583F2F379}" dt="2024-01-16T20:54:03.772" v="34" actId="47"/>
          <pc:sldLayoutMkLst>
            <pc:docMk/>
            <pc:sldMasterMk cId="2928678884" sldId="2147483707"/>
            <pc:sldLayoutMk cId="3964954411" sldId="2147483712"/>
          </pc:sldLayoutMkLst>
        </pc:sldLayoutChg>
        <pc:sldLayoutChg chg="del">
          <pc:chgData name="Brian Allers" userId="4f854810d9d7e568" providerId="LiveId" clId="{2B7F0474-4BD4-416C-A420-232583F2F379}" dt="2024-01-16T20:54:03.772" v="34" actId="47"/>
          <pc:sldLayoutMkLst>
            <pc:docMk/>
            <pc:sldMasterMk cId="2928678884" sldId="2147483707"/>
            <pc:sldLayoutMk cId="3039863792" sldId="2147483713"/>
          </pc:sldLayoutMkLst>
        </pc:sldLayoutChg>
        <pc:sldLayoutChg chg="del">
          <pc:chgData name="Brian Allers" userId="4f854810d9d7e568" providerId="LiveId" clId="{2B7F0474-4BD4-416C-A420-232583F2F379}" dt="2024-01-16T20:54:03.772" v="34" actId="47"/>
          <pc:sldLayoutMkLst>
            <pc:docMk/>
            <pc:sldMasterMk cId="2928678884" sldId="2147483707"/>
            <pc:sldLayoutMk cId="773298756" sldId="2147483714"/>
          </pc:sldLayoutMkLst>
        </pc:sldLayoutChg>
        <pc:sldLayoutChg chg="del">
          <pc:chgData name="Brian Allers" userId="4f854810d9d7e568" providerId="LiveId" clId="{2B7F0474-4BD4-416C-A420-232583F2F379}" dt="2024-01-16T20:54:03.772" v="34" actId="47"/>
          <pc:sldLayoutMkLst>
            <pc:docMk/>
            <pc:sldMasterMk cId="2928678884" sldId="2147483707"/>
            <pc:sldLayoutMk cId="483587129" sldId="2147483715"/>
          </pc:sldLayoutMkLst>
        </pc:sldLayoutChg>
        <pc:sldLayoutChg chg="del">
          <pc:chgData name="Brian Allers" userId="4f854810d9d7e568" providerId="LiveId" clId="{2B7F0474-4BD4-416C-A420-232583F2F379}" dt="2024-01-16T20:54:03.772" v="34" actId="47"/>
          <pc:sldLayoutMkLst>
            <pc:docMk/>
            <pc:sldMasterMk cId="2928678884" sldId="2147483707"/>
            <pc:sldLayoutMk cId="1354225999" sldId="2147483716"/>
          </pc:sldLayoutMkLst>
        </pc:sldLayoutChg>
        <pc:sldLayoutChg chg="del">
          <pc:chgData name="Brian Allers" userId="4f854810d9d7e568" providerId="LiveId" clId="{2B7F0474-4BD4-416C-A420-232583F2F379}" dt="2024-01-16T20:54:03.772" v="34" actId="47"/>
          <pc:sldLayoutMkLst>
            <pc:docMk/>
            <pc:sldMasterMk cId="2928678884" sldId="2147483707"/>
            <pc:sldLayoutMk cId="107142094" sldId="2147483717"/>
          </pc:sldLayoutMkLst>
        </pc:sldLayoutChg>
        <pc:sldLayoutChg chg="del">
          <pc:chgData name="Brian Allers" userId="4f854810d9d7e568" providerId="LiveId" clId="{2B7F0474-4BD4-416C-A420-232583F2F379}" dt="2024-01-16T20:54:03.772" v="34" actId="47"/>
          <pc:sldLayoutMkLst>
            <pc:docMk/>
            <pc:sldMasterMk cId="2928678884" sldId="2147483707"/>
            <pc:sldLayoutMk cId="1421999455" sldId="2147483718"/>
          </pc:sldLayoutMkLst>
        </pc:sldLayoutChg>
        <pc:sldLayoutChg chg="del">
          <pc:chgData name="Brian Allers" userId="4f854810d9d7e568" providerId="LiveId" clId="{2B7F0474-4BD4-416C-A420-232583F2F379}" dt="2024-01-16T20:54:03.772" v="34" actId="47"/>
          <pc:sldLayoutMkLst>
            <pc:docMk/>
            <pc:sldMasterMk cId="2928678884" sldId="2147483707"/>
            <pc:sldLayoutMk cId="1022553854" sldId="2147483719"/>
          </pc:sldLayoutMkLst>
        </pc:sldLayoutChg>
        <pc:sldLayoutChg chg="del">
          <pc:chgData name="Brian Allers" userId="4f854810d9d7e568" providerId="LiveId" clId="{2B7F0474-4BD4-416C-A420-232583F2F379}" dt="2024-01-16T20:54:03.772" v="34" actId="47"/>
          <pc:sldLayoutMkLst>
            <pc:docMk/>
            <pc:sldMasterMk cId="2928678884" sldId="2147483707"/>
            <pc:sldLayoutMk cId="1755450969" sldId="2147483720"/>
          </pc:sldLayoutMkLst>
        </pc:sldLayoutChg>
        <pc:sldLayoutChg chg="del">
          <pc:chgData name="Brian Allers" userId="4f854810d9d7e568" providerId="LiveId" clId="{2B7F0474-4BD4-416C-A420-232583F2F379}" dt="2024-01-16T20:54:03.772" v="34" actId="47"/>
          <pc:sldLayoutMkLst>
            <pc:docMk/>
            <pc:sldMasterMk cId="2928678884" sldId="2147483707"/>
            <pc:sldLayoutMk cId="3500092779" sldId="2147483721"/>
          </pc:sldLayoutMkLst>
        </pc:sldLayoutChg>
        <pc:sldLayoutChg chg="del">
          <pc:chgData name="Brian Allers" userId="4f854810d9d7e568" providerId="LiveId" clId="{2B7F0474-4BD4-416C-A420-232583F2F379}" dt="2024-01-16T20:54:03.772" v="34" actId="47"/>
          <pc:sldLayoutMkLst>
            <pc:docMk/>
            <pc:sldMasterMk cId="2928678884" sldId="2147483707"/>
            <pc:sldLayoutMk cId="1370585307" sldId="2147483722"/>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7.xml"/><Relationship Id="rId1" Type="http://schemas.microsoft.com/office/2011/relationships/chartStyle" Target="style7.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6.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7.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8.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9.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Daily Time Spent Yesterday A18+</a:t>
            </a:r>
          </a:p>
          <a:p>
            <a:pPr>
              <a:defRPr sz="1600" b="1" i="0" u="none" strike="noStrike" kern="1200" spc="0" baseline="0">
                <a:solidFill>
                  <a:schemeClr val="tx1"/>
                </a:solidFill>
                <a:latin typeface="+mn-lt"/>
                <a:ea typeface="+mn-ea"/>
                <a:cs typeface="+mn-cs"/>
              </a:defRPr>
            </a:pPr>
            <a:r>
              <a:rPr lang="en-US" sz="1600" b="1" i="0" baseline="0" dirty="0">
                <a:effectLst/>
              </a:rPr>
              <a:t>(In Hours:Minutes)</a:t>
            </a:r>
          </a:p>
        </c:rich>
      </c:tx>
      <c:layout>
        <c:manualLayout>
          <c:xMode val="edge"/>
          <c:yMode val="edge"/>
          <c:x val="0.65182706328375628"/>
          <c:y val="0.70400650095686512"/>
        </c:manualLayout>
      </c:layout>
      <c:overlay val="0"/>
      <c:spPr>
        <a:noFill/>
        <a:ln>
          <a:noFill/>
        </a:ln>
        <a:effectLst/>
      </c:spPr>
    </c:title>
    <c:autoTitleDeleted val="0"/>
    <c:plotArea>
      <c:layout>
        <c:manualLayout>
          <c:layoutTarget val="inner"/>
          <c:xMode val="edge"/>
          <c:yMode val="edge"/>
          <c:x val="0.41263517060367455"/>
          <c:y val="1.4988999536822607E-2"/>
          <c:w val="0.56515519431038874"/>
          <c:h val="0.97834240389069016"/>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4F98-4912-BB9F-C1554857D4A0}"/>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4F98-4912-BB9F-C1554857D4A0}"/>
              </c:ext>
            </c:extLst>
          </c:dPt>
          <c:dPt>
            <c:idx val="2"/>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4F98-4912-BB9F-C1554857D4A0}"/>
              </c:ext>
            </c:extLst>
          </c:dPt>
          <c:dPt>
            <c:idx val="3"/>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4F98-4912-BB9F-C1554857D4A0}"/>
              </c:ext>
            </c:extLst>
          </c:dPt>
          <c:dPt>
            <c:idx val="4"/>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4F98-4912-BB9F-C1554857D4A0}"/>
              </c:ext>
            </c:extLst>
          </c:dPt>
          <c:dPt>
            <c:idx val="5"/>
            <c:invertIfNegative val="0"/>
            <c:bubble3D val="0"/>
            <c:spPr>
              <a:solidFill>
                <a:srgbClr val="84F0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4F98-4912-BB9F-C1554857D4A0}"/>
              </c:ext>
            </c:extLst>
          </c:dPt>
          <c:dPt>
            <c:idx val="6"/>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4F98-4912-BB9F-C1554857D4A0}"/>
              </c:ext>
            </c:extLst>
          </c:dPt>
          <c:dPt>
            <c:idx val="7"/>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4F98-4912-BB9F-C1554857D4A0}"/>
              </c:ext>
            </c:extLst>
          </c:dPt>
          <c:dPt>
            <c:idx val="8"/>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4F98-4912-BB9F-C1554857D4A0}"/>
              </c:ext>
            </c:extLst>
          </c:dPt>
          <c:dPt>
            <c:idx val="9"/>
            <c:invertIfNegative val="0"/>
            <c:bubble3D val="0"/>
            <c:spPr>
              <a:solidFill>
                <a:srgbClr val="CCCC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4F98-4912-BB9F-C1554857D4A0}"/>
              </c:ext>
            </c:extLst>
          </c:dPt>
          <c:dPt>
            <c:idx val="10"/>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4F98-4912-BB9F-C1554857D4A0}"/>
              </c:ext>
            </c:extLst>
          </c:dPt>
          <c:dPt>
            <c:idx val="11"/>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4F98-4912-BB9F-C1554857D4A0}"/>
              </c:ext>
            </c:extLst>
          </c:dPt>
          <c:dPt>
            <c:idx val="12"/>
            <c:invertIfNegative val="0"/>
            <c:bubble3D val="0"/>
            <c:spPr>
              <a:solidFill>
                <a:srgbClr val="FF666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4F98-4912-BB9F-C1554857D4A0}"/>
              </c:ext>
            </c:extLst>
          </c:dPt>
          <c:dPt>
            <c:idx val="13"/>
            <c:invertIfNegative val="0"/>
            <c:bubble3D val="0"/>
            <c:spPr>
              <a:solidFill>
                <a:srgbClr val="8A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4F98-4912-BB9F-C1554857D4A0}"/>
              </c:ext>
            </c:extLst>
          </c:dPt>
          <c:dPt>
            <c:idx val="14"/>
            <c:invertIfNegative val="0"/>
            <c:bubble3D val="0"/>
            <c:spPr>
              <a:solidFill>
                <a:srgbClr val="05A4D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4F98-4912-BB9F-C1554857D4A0}"/>
              </c:ext>
            </c:extLst>
          </c:dPt>
          <c:dPt>
            <c:idx val="15"/>
            <c:invertIfNegative val="0"/>
            <c:bubble3D val="0"/>
            <c:spPr>
              <a:solidFill>
                <a:srgbClr val="FF730A"/>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4F98-4912-BB9F-C1554857D4A0}"/>
              </c:ext>
            </c:extLst>
          </c:dPt>
          <c:dPt>
            <c:idx val="16"/>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4F98-4912-BB9F-C1554857D4A0}"/>
              </c:ext>
            </c:extLst>
          </c:dPt>
          <c:dPt>
            <c:idx val="17"/>
            <c:invertIfNegative val="0"/>
            <c:bubble3D val="0"/>
            <c:spPr>
              <a:solidFill>
                <a:srgbClr val="AA68DD"/>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4F98-4912-BB9F-C1554857D4A0}"/>
              </c:ext>
            </c:extLst>
          </c:dPt>
          <c:dPt>
            <c:idx val="18"/>
            <c:invertIfNegative val="0"/>
            <c:bubble3D val="0"/>
            <c:spPr>
              <a:solidFill>
                <a:srgbClr val="FFCCC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4F98-4912-BB9F-C1554857D4A0}"/>
              </c:ext>
            </c:extLst>
          </c:dPt>
          <c:dPt>
            <c:idx val="19"/>
            <c:invertIfNegative val="0"/>
            <c:bubble3D val="0"/>
            <c:spPr>
              <a:solidFill>
                <a:srgbClr val="E80AA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4F98-4912-BB9F-C1554857D4A0}"/>
              </c:ext>
            </c:extLst>
          </c:dPt>
          <c:dPt>
            <c:idx val="20"/>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4F98-4912-BB9F-C1554857D4A0}"/>
              </c:ext>
            </c:extLst>
          </c:dPt>
          <c:dPt>
            <c:idx val="21"/>
            <c:invertIfNegative val="0"/>
            <c:bubble3D val="0"/>
            <c:spPr>
              <a:solidFill>
                <a:srgbClr val="43008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4F98-4912-BB9F-C1554857D4A0}"/>
              </c:ext>
            </c:extLst>
          </c:dPt>
          <c:dPt>
            <c:idx val="22"/>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D-4F98-4912-BB9F-C1554857D4A0}"/>
              </c:ext>
            </c:extLst>
          </c:dPt>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Sheet1!$A$2:$A$24</c:f>
              <c:strCache>
                <c:ptCount val="23"/>
                <c:pt idx="0">
                  <c:v>Television (Broadcast/Cable)</c:v>
                </c:pt>
                <c:pt idx="1">
                  <c:v>Broadcast TV</c:v>
                </c:pt>
                <c:pt idx="2">
                  <c:v>Cable TV</c:v>
                </c:pt>
                <c:pt idx="3">
                  <c:v>Streaming Programs on TV With Ads</c:v>
                </c:pt>
                <c:pt idx="4">
                  <c:v>Social Media</c:v>
                </c:pt>
                <c:pt idx="5">
                  <c:v>Email</c:v>
                </c:pt>
                <c:pt idx="6">
                  <c:v>Radio (AM/FM / Satellite)</c:v>
                </c:pt>
                <c:pt idx="7">
                  <c:v>Streaming Programs on TV No Ads</c:v>
                </c:pt>
                <c:pt idx="8">
                  <c:v>Streaming Programs on Digital Media With Ads</c:v>
                </c:pt>
                <c:pt idx="9">
                  <c:v>Streaming Video Other Than TV Programs on TV</c:v>
                </c:pt>
                <c:pt idx="10">
                  <c:v>Streaming Video Other Than TV Programs on Digital Media</c:v>
                </c:pt>
                <c:pt idx="11">
                  <c:v>Search</c:v>
                </c:pt>
                <c:pt idx="12">
                  <c:v>Streaming Audio</c:v>
                </c:pt>
                <c:pt idx="13">
                  <c:v>Streaming Programs on Digital Media No Ads</c:v>
                </c:pt>
                <c:pt idx="14">
                  <c:v>Broadcast TV News Websites/Apps</c:v>
                </c:pt>
                <c:pt idx="15">
                  <c:v>Newspapers</c:v>
                </c:pt>
                <c:pt idx="16">
                  <c:v>Magazines</c:v>
                </c:pt>
                <c:pt idx="17">
                  <c:v>Any other news website</c:v>
                </c:pt>
                <c:pt idx="18">
                  <c:v>Podcasts</c:v>
                </c:pt>
                <c:pt idx="19">
                  <c:v>Local Radio Stations Websites/Apps</c:v>
                </c:pt>
                <c:pt idx="20">
                  <c:v>Digital Newspaper</c:v>
                </c:pt>
                <c:pt idx="21">
                  <c:v>Cable News Channels' Websites/Apps</c:v>
                </c:pt>
                <c:pt idx="22">
                  <c:v>Digital Magazine</c:v>
                </c:pt>
              </c:strCache>
            </c:strRef>
          </c:cat>
          <c:val>
            <c:numRef>
              <c:f>Sheet1!$B$2:$B$24</c:f>
              <c:numCache>
                <c:formatCode>h:mm;@</c:formatCode>
                <c:ptCount val="23"/>
                <c:pt idx="0">
                  <c:v>0.2298611111111111</c:v>
                </c:pt>
                <c:pt idx="1">
                  <c:v>0.15069444444444444</c:v>
                </c:pt>
                <c:pt idx="2">
                  <c:v>7.9166666666666663E-2</c:v>
                </c:pt>
                <c:pt idx="3">
                  <c:v>5.9027777777777783E-2</c:v>
                </c:pt>
                <c:pt idx="4">
                  <c:v>4.3750000000000004E-2</c:v>
                </c:pt>
                <c:pt idx="5">
                  <c:v>4.0972222222222222E-2</c:v>
                </c:pt>
                <c:pt idx="6">
                  <c:v>3.888888888888889E-2</c:v>
                </c:pt>
                <c:pt idx="7">
                  <c:v>3.8194444444444441E-2</c:v>
                </c:pt>
                <c:pt idx="8">
                  <c:v>3.6111111111111115E-2</c:v>
                </c:pt>
                <c:pt idx="9">
                  <c:v>3.4027777777777775E-2</c:v>
                </c:pt>
                <c:pt idx="10">
                  <c:v>3.125E-2</c:v>
                </c:pt>
                <c:pt idx="11">
                  <c:v>2.6388888888888889E-2</c:v>
                </c:pt>
                <c:pt idx="12">
                  <c:v>1.3194444444444444E-2</c:v>
                </c:pt>
                <c:pt idx="13">
                  <c:v>1.3194444444444444E-2</c:v>
                </c:pt>
                <c:pt idx="14">
                  <c:v>1.1805555555555555E-2</c:v>
                </c:pt>
                <c:pt idx="15">
                  <c:v>1.1111111111111112E-2</c:v>
                </c:pt>
                <c:pt idx="16">
                  <c:v>9.0277777777777787E-3</c:v>
                </c:pt>
                <c:pt idx="17">
                  <c:v>8.3333333333333332E-3</c:v>
                </c:pt>
                <c:pt idx="18">
                  <c:v>6.9444444444444441E-3</c:v>
                </c:pt>
                <c:pt idx="19">
                  <c:v>6.2499999999999995E-3</c:v>
                </c:pt>
                <c:pt idx="20">
                  <c:v>5.5555555555555558E-3</c:v>
                </c:pt>
                <c:pt idx="21">
                  <c:v>5.5555555555555558E-3</c:v>
                </c:pt>
                <c:pt idx="22">
                  <c:v>3.472222222222222E-3</c:v>
                </c:pt>
              </c:numCache>
            </c:numRef>
          </c:val>
          <c:extLst>
            <c:ext xmlns:c16="http://schemas.microsoft.com/office/drawing/2014/chart" uri="{C3380CC4-5D6E-409C-BE32-E72D297353CC}">
              <c16:uniqueId val="{0000002E-4F98-4912-BB9F-C1554857D4A0}"/>
            </c:ext>
          </c:extLst>
        </c:ser>
        <c:dLbls>
          <c:showLegendKey val="0"/>
          <c:showVal val="0"/>
          <c:showCatName val="0"/>
          <c:showSerName val="0"/>
          <c:showPercent val="0"/>
          <c:showBubbleSize val="0"/>
        </c:dLbls>
        <c:gapWidth val="34"/>
        <c:axId val="584619576"/>
        <c:axId val="584608600"/>
      </c:barChart>
      <c:catAx>
        <c:axId val="584619576"/>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84608600"/>
        <c:crosses val="autoZero"/>
        <c:auto val="1"/>
        <c:lblAlgn val="ctr"/>
        <c:lblOffset val="100"/>
        <c:noMultiLvlLbl val="0"/>
      </c:catAx>
      <c:valAx>
        <c:axId val="584608600"/>
        <c:scaling>
          <c:orientation val="minMax"/>
        </c:scaling>
        <c:delete val="1"/>
        <c:axPos val="t"/>
        <c:numFmt formatCode="h:mm;@" sourceLinked="1"/>
        <c:majorTickMark val="none"/>
        <c:minorTickMark val="none"/>
        <c:tickLblPos val="none"/>
        <c:crossAx val="584619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solidFill>
                <a:srgbClr val="000000"/>
              </a:solidFill>
            </a:ln>
            <a:effectLst>
              <a:outerShdw blurRad="50800" dist="38100" dir="2700000" algn="tl" rotWithShape="0">
                <a:prstClr val="black">
                  <a:alpha val="40000"/>
                </a:prstClr>
              </a:outerShdw>
            </a:effectLst>
          </c:spPr>
          <c:invertIfNegative val="0"/>
          <c:cat>
            <c:numRef>
              <c:f>Sheet1!$A$2:$A$9</c:f>
              <c:numCache>
                <c:formatCode>General</c:formatCode>
                <c:ptCount val="8"/>
                <c:pt idx="0">
                  <c:v>2022</c:v>
                </c:pt>
                <c:pt idx="1">
                  <c:v>2021</c:v>
                </c:pt>
                <c:pt idx="2">
                  <c:v>2020</c:v>
                </c:pt>
                <c:pt idx="3">
                  <c:v>2019</c:v>
                </c:pt>
                <c:pt idx="4">
                  <c:v>2018</c:v>
                </c:pt>
                <c:pt idx="5">
                  <c:v>2017</c:v>
                </c:pt>
                <c:pt idx="6">
                  <c:v>2016</c:v>
                </c:pt>
              </c:numCache>
            </c:numRef>
          </c:cat>
          <c:val>
            <c:numRef>
              <c:f>Sheet1!$B$2:$B$9</c:f>
              <c:numCache>
                <c:formatCode>General</c:formatCode>
                <c:ptCount val="8"/>
                <c:pt idx="0">
                  <c:v>9.9</c:v>
                </c:pt>
                <c:pt idx="1">
                  <c:v>8.8000000000000007</c:v>
                </c:pt>
                <c:pt idx="2">
                  <c:v>6.9</c:v>
                </c:pt>
                <c:pt idx="3">
                  <c:v>6.9</c:v>
                </c:pt>
                <c:pt idx="4">
                  <c:v>6.3</c:v>
                </c:pt>
                <c:pt idx="5">
                  <c:v>5</c:v>
                </c:pt>
                <c:pt idx="6">
                  <c:v>4</c:v>
                </c:pt>
              </c:numCache>
            </c:numRef>
          </c:val>
          <c:extLst>
            <c:ext xmlns:c16="http://schemas.microsoft.com/office/drawing/2014/chart" uri="{C3380CC4-5D6E-409C-BE32-E72D297353CC}">
              <c16:uniqueId val="{00000000-A353-4295-A68B-90B5D2F2940C}"/>
            </c:ext>
          </c:extLst>
        </c:ser>
        <c:dLbls>
          <c:showLegendKey val="0"/>
          <c:showVal val="0"/>
          <c:showCatName val="0"/>
          <c:showSerName val="0"/>
          <c:showPercent val="0"/>
          <c:showBubbleSize val="0"/>
        </c:dLbls>
        <c:gapWidth val="75"/>
        <c:overlap val="40"/>
        <c:axId val="570316480"/>
        <c:axId val="570318120"/>
      </c:barChart>
      <c:catAx>
        <c:axId val="57031648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1" i="0" u="none" strike="noStrike" kern="1200" baseline="0">
                <a:solidFill>
                  <a:schemeClr val="tx1"/>
                </a:solidFill>
                <a:effectLst/>
                <a:latin typeface="+mn-lt"/>
                <a:ea typeface="+mn-ea"/>
                <a:cs typeface="+mn-cs"/>
              </a:defRPr>
            </a:pPr>
            <a:endParaRPr lang="en-US"/>
          </a:p>
        </c:txPr>
        <c:crossAx val="570318120"/>
        <c:crosses val="autoZero"/>
        <c:auto val="1"/>
        <c:lblAlgn val="ctr"/>
        <c:lblOffset val="100"/>
        <c:noMultiLvlLbl val="0"/>
      </c:catAx>
      <c:valAx>
        <c:axId val="570318120"/>
        <c:scaling>
          <c:orientation val="minMax"/>
        </c:scaling>
        <c:delete val="1"/>
        <c:axPos val="b"/>
        <c:numFmt formatCode="General" sourceLinked="1"/>
        <c:majorTickMark val="none"/>
        <c:minorTickMark val="none"/>
        <c:tickLblPos val="nextTo"/>
        <c:crossAx val="570316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55308995466477"/>
          <c:y val="0"/>
          <c:w val="0.53944130279169633"/>
          <c:h val="0.98897572178477666"/>
        </c:manualLayout>
      </c:layout>
      <c:pieChart>
        <c:varyColors val="1"/>
        <c:ser>
          <c:idx val="0"/>
          <c:order val="0"/>
          <c:tx>
            <c:strRef>
              <c:f>Sheet1!$B$1</c:f>
              <c:strCache>
                <c:ptCount val="1"/>
                <c:pt idx="0">
                  <c:v>Column1</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D2A8-425A-9B61-018CF9F52C15}"/>
              </c:ext>
            </c:extLst>
          </c:dPt>
          <c:dPt>
            <c:idx val="1"/>
            <c:bubble3D val="0"/>
            <c:spPr>
              <a:solidFill>
                <a:srgbClr val="1483FC"/>
              </a:solidFill>
              <a:ln w="19050">
                <a:solidFill>
                  <a:schemeClr val="lt1"/>
                </a:solidFill>
              </a:ln>
              <a:effectLst/>
            </c:spPr>
            <c:extLst>
              <c:ext xmlns:c16="http://schemas.microsoft.com/office/drawing/2014/chart" uri="{C3380CC4-5D6E-409C-BE32-E72D297353CC}">
                <c16:uniqueId val="{00000003-D2A8-425A-9B61-018CF9F52C15}"/>
              </c:ext>
            </c:extLst>
          </c:dPt>
          <c:dPt>
            <c:idx val="2"/>
            <c:bubble3D val="0"/>
            <c:spPr>
              <a:solidFill>
                <a:srgbClr val="7937AB"/>
              </a:solidFill>
              <a:ln w="19050">
                <a:solidFill>
                  <a:schemeClr val="lt1"/>
                </a:solidFill>
              </a:ln>
              <a:effectLst/>
            </c:spPr>
            <c:extLst>
              <c:ext xmlns:c16="http://schemas.microsoft.com/office/drawing/2014/chart" uri="{C3380CC4-5D6E-409C-BE32-E72D297353CC}">
                <c16:uniqueId val="{00000005-D2A8-425A-9B61-018CF9F52C15}"/>
              </c:ext>
            </c:extLst>
          </c:dPt>
          <c:dPt>
            <c:idx val="3"/>
            <c:bubble3D val="0"/>
            <c:spPr>
              <a:solidFill>
                <a:srgbClr val="BF7300"/>
              </a:solidFill>
              <a:ln w="19050">
                <a:solidFill>
                  <a:schemeClr val="lt1"/>
                </a:solidFill>
              </a:ln>
              <a:effectLst/>
            </c:spPr>
            <c:extLst>
              <c:ext xmlns:c16="http://schemas.microsoft.com/office/drawing/2014/chart" uri="{C3380CC4-5D6E-409C-BE32-E72D297353CC}">
                <c16:uniqueId val="{00000007-D2A8-425A-9B61-018CF9F52C15}"/>
              </c:ext>
            </c:extLst>
          </c:dPt>
          <c:dLbls>
            <c:dLbl>
              <c:idx val="0"/>
              <c:layout>
                <c:manualLayout>
                  <c:x val="-0.2426720080518022"/>
                  <c:y val="0.12726112360954878"/>
                </c:manualLayout>
              </c:layout>
              <c:tx>
                <c:rich>
                  <a:bodyPr rot="0" spcFirstLastPara="1" vertOverflow="ellipsis" vert="horz" wrap="square" lIns="38100" tIns="19050" rIns="38100" bIns="19050" anchor="ctr" anchorCtr="1">
                    <a:no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r>
                      <a:rPr lang="en-US" sz="2000" dirty="0">
                        <a:effectLst>
                          <a:outerShdw blurRad="38100" dist="38100" dir="2700000" algn="tl">
                            <a:srgbClr val="000000">
                              <a:alpha val="43137"/>
                            </a:srgbClr>
                          </a:outerShdw>
                        </a:effectLst>
                      </a:rPr>
                      <a:t>Cable</a:t>
                    </a:r>
                    <a:endParaRPr lang="en-US" sz="2000" baseline="0" dirty="0">
                      <a:effectLst>
                        <a:outerShdw blurRad="38100" dist="38100" dir="2700000" algn="tl">
                          <a:srgbClr val="000000">
                            <a:alpha val="43137"/>
                          </a:srgbClr>
                        </a:outerShdw>
                      </a:effectLst>
                    </a:endParaRPr>
                  </a:p>
                  <a:p>
                    <a:pPr>
                      <a:defRPr sz="2000">
                        <a:solidFill>
                          <a:schemeClr val="bg1"/>
                        </a:solidFill>
                        <a:effectLst>
                          <a:outerShdw blurRad="38100" dist="38100" dir="2700000" algn="tl">
                            <a:srgbClr val="000000">
                              <a:alpha val="43137"/>
                            </a:srgbClr>
                          </a:outerShdw>
                        </a:effectLst>
                      </a:defRPr>
                    </a:pPr>
                    <a:r>
                      <a:rPr lang="en-US" sz="2000" b="1" baseline="0" dirty="0">
                        <a:effectLst>
                          <a:outerShdw blurRad="38100" dist="38100" dir="2700000" algn="tl">
                            <a:srgbClr val="000000">
                              <a:alpha val="43137"/>
                            </a:srgbClr>
                          </a:outerShdw>
                        </a:effectLst>
                      </a:rPr>
                      <a:t>38.4%</a:t>
                    </a:r>
                  </a:p>
                </c:rich>
              </c:tx>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9604189987074086"/>
                      <c:h val="0.2497259182387041"/>
                    </c:manualLayout>
                  </c15:layout>
                  <c15:showDataLabelsRange val="0"/>
                </c:ext>
                <c:ext xmlns:c16="http://schemas.microsoft.com/office/drawing/2014/chart" uri="{C3380CC4-5D6E-409C-BE32-E72D297353CC}">
                  <c16:uniqueId val="{00000001-D2A8-425A-9B61-018CF9F52C15}"/>
                </c:ext>
              </c:extLst>
            </c:dLbl>
            <c:dLbl>
              <c:idx val="1"/>
              <c:layout>
                <c:manualLayout>
                  <c:x val="-0.1539766075249526"/>
                  <c:y val="-3.8390513685789274E-2"/>
                </c:manualLayout>
              </c:layout>
              <c:tx>
                <c:rich>
                  <a:bodyPr rot="0" spcFirstLastPara="1" vertOverflow="ellipsis" vert="horz" wrap="square" lIns="38100" tIns="19050" rIns="38100" bIns="19050" anchor="ctr" anchorCtr="1">
                    <a:noAutofit/>
                  </a:bodyPr>
                  <a:lstStyle/>
                  <a:p>
                    <a:pPr>
                      <a:defRPr sz="1100" b="0" i="0" u="none" strike="noStrike" kern="1200" baseline="0">
                        <a:solidFill>
                          <a:schemeClr val="bg2"/>
                        </a:solidFill>
                        <a:effectLst>
                          <a:outerShdw blurRad="38100" dist="38100" dir="2700000" algn="tl">
                            <a:srgbClr val="000000">
                              <a:alpha val="43137"/>
                            </a:srgbClr>
                          </a:outerShdw>
                        </a:effectLst>
                        <a:latin typeface="+mn-lt"/>
                        <a:ea typeface="+mn-ea"/>
                        <a:cs typeface="+mn-cs"/>
                      </a:defRPr>
                    </a:pPr>
                    <a:r>
                      <a:rPr lang="en-US" sz="1100" dirty="0">
                        <a:solidFill>
                          <a:schemeClr val="bg2"/>
                        </a:solidFill>
                        <a:effectLst>
                          <a:outerShdw blurRad="38100" dist="38100" dir="2700000" algn="tl">
                            <a:srgbClr val="000000">
                              <a:alpha val="43137"/>
                            </a:srgbClr>
                          </a:outerShdw>
                        </a:effectLst>
                      </a:rPr>
                      <a:t>ADS</a:t>
                    </a:r>
                  </a:p>
                  <a:p>
                    <a:pPr>
                      <a:defRPr sz="1100">
                        <a:solidFill>
                          <a:schemeClr val="bg2"/>
                        </a:solidFill>
                        <a:effectLst>
                          <a:outerShdw blurRad="38100" dist="38100" dir="2700000" algn="tl">
                            <a:srgbClr val="000000">
                              <a:alpha val="43137"/>
                            </a:srgbClr>
                          </a:outerShdw>
                        </a:effectLst>
                      </a:defRPr>
                    </a:pPr>
                    <a:r>
                      <a:rPr lang="en-US" sz="1100" baseline="0" dirty="0">
                        <a:solidFill>
                          <a:schemeClr val="bg2"/>
                        </a:solidFill>
                        <a:effectLst>
                          <a:outerShdw blurRad="38100" dist="38100" dir="2700000" algn="tl">
                            <a:srgbClr val="000000">
                              <a:alpha val="43137"/>
                            </a:srgbClr>
                          </a:outerShdw>
                        </a:effectLst>
                      </a:rPr>
                      <a:t>(non-Cable) </a:t>
                    </a:r>
                  </a:p>
                  <a:p>
                    <a:pPr>
                      <a:defRPr sz="1100">
                        <a:solidFill>
                          <a:schemeClr val="bg2"/>
                        </a:solidFill>
                        <a:effectLst>
                          <a:outerShdw blurRad="38100" dist="38100" dir="2700000" algn="tl">
                            <a:srgbClr val="000000">
                              <a:alpha val="43137"/>
                            </a:srgbClr>
                          </a:outerShdw>
                        </a:effectLst>
                      </a:defRPr>
                    </a:pPr>
                    <a:r>
                      <a:rPr lang="en-US" sz="1100" b="1" baseline="0" dirty="0">
                        <a:solidFill>
                          <a:schemeClr val="bg2"/>
                        </a:solidFill>
                        <a:effectLst>
                          <a:outerShdw blurRad="38100" dist="38100" dir="2700000" algn="tl">
                            <a:srgbClr val="000000">
                              <a:alpha val="43137"/>
                            </a:srgbClr>
                          </a:outerShdw>
                        </a:effectLst>
                      </a:rPr>
                      <a:t>9.8%</a:t>
                    </a:r>
                  </a:p>
                </c:rich>
              </c:tx>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bg2"/>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429815721333084"/>
                      <c:h val="0.3034593786241836"/>
                    </c:manualLayout>
                  </c15:layout>
                  <c15:showDataLabelsRange val="0"/>
                </c:ext>
                <c:ext xmlns:c16="http://schemas.microsoft.com/office/drawing/2014/chart" uri="{C3380CC4-5D6E-409C-BE32-E72D297353CC}">
                  <c16:uniqueId val="{00000003-D2A8-425A-9B61-018CF9F52C15}"/>
                </c:ext>
              </c:extLst>
            </c:dLbl>
            <c:dLbl>
              <c:idx val="2"/>
              <c:layout>
                <c:manualLayout>
                  <c:x val="0.13764922870618918"/>
                  <c:y val="-9.4061367329084017E-2"/>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9D76DCD4-9B87-497F-9512-CCA4DAEE106E}" type="CATEGORYNAME">
                      <a:rPr lang="en-US" sz="1600" smtClean="0">
                        <a:solidFill>
                          <a:schemeClr val="bg1"/>
                        </a:solidFill>
                        <a:effectLst>
                          <a:outerShdw blurRad="38100" dist="38100" dir="2700000" algn="tl">
                            <a:srgbClr val="000000">
                              <a:alpha val="43137"/>
                            </a:srgbClr>
                          </a:outerShdw>
                        </a:effectLst>
                      </a:rPr>
                      <a:pPr>
                        <a:defRPr sz="1600">
                          <a:solidFill>
                            <a:schemeClr val="bg1"/>
                          </a:solidFill>
                          <a:effectLst>
                            <a:outerShdw blurRad="38100" dist="38100" dir="2700000" algn="tl">
                              <a:srgbClr val="000000">
                                <a:alpha val="43137"/>
                              </a:srgbClr>
                            </a:outerShdw>
                          </a:effectLst>
                        </a:defRPr>
                      </a:pPr>
                      <a:t>[CATEGORY NAME]</a:t>
                    </a:fld>
                    <a:r>
                      <a:rPr lang="en-US" sz="1600" baseline="0" dirty="0">
                        <a:solidFill>
                          <a:schemeClr val="bg1"/>
                        </a:solidFill>
                        <a:effectLst>
                          <a:outerShdw blurRad="38100" dist="38100" dir="2700000" algn="tl">
                            <a:srgbClr val="000000">
                              <a:alpha val="43137"/>
                            </a:srgbClr>
                          </a:outerShdw>
                        </a:effectLst>
                      </a:rPr>
                      <a:t> </a:t>
                    </a:r>
                  </a:p>
                  <a:p>
                    <a:pPr>
                      <a:defRPr sz="1600">
                        <a:solidFill>
                          <a:schemeClr val="bg1"/>
                        </a:solidFill>
                        <a:effectLst>
                          <a:outerShdw blurRad="38100" dist="38100" dir="2700000" algn="tl">
                            <a:srgbClr val="000000">
                              <a:alpha val="43137"/>
                            </a:srgbClr>
                          </a:outerShdw>
                        </a:effectLst>
                      </a:defRPr>
                    </a:pPr>
                    <a:r>
                      <a:rPr lang="en-US" sz="1600" b="1" baseline="0" dirty="0">
                        <a:solidFill>
                          <a:schemeClr val="bg1"/>
                        </a:solidFill>
                        <a:effectLst>
                          <a:outerShdw blurRad="38100" dist="38100" dir="2700000" algn="tl">
                            <a:srgbClr val="000000">
                              <a:alpha val="43137"/>
                            </a:srgbClr>
                          </a:outerShdw>
                        </a:effectLst>
                      </a:rPr>
                      <a:t>14.3%</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2637655540120086"/>
                      <c:h val="0.24603369346273574"/>
                    </c:manualLayout>
                  </c15:layout>
                  <c15:dlblFieldTable/>
                  <c15:showDataLabelsRange val="0"/>
                </c:ext>
                <c:ext xmlns:c16="http://schemas.microsoft.com/office/drawing/2014/chart" uri="{C3380CC4-5D6E-409C-BE32-E72D297353CC}">
                  <c16:uniqueId val="{00000005-D2A8-425A-9B61-018CF9F52C15}"/>
                </c:ext>
              </c:extLst>
            </c:dLbl>
            <c:dLbl>
              <c:idx val="3"/>
              <c:layout>
                <c:manualLayout>
                  <c:x val="0.23304793640086155"/>
                  <c:y val="0.11690476190476194"/>
                </c:manualLayout>
              </c:layout>
              <c:tx>
                <c:rich>
                  <a:bodyPr rot="0" spcFirstLastPara="1" vertOverflow="ellipsis" vert="horz" wrap="square" lIns="38100" tIns="19050" rIns="38100" bIns="19050" anchor="ctr" anchorCtr="1">
                    <a:noAutofit/>
                  </a:bodyPr>
                  <a:lstStyle/>
                  <a:p>
                    <a:pPr>
                      <a:defRPr sz="22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05105052-6A49-45C4-AB7F-0F690F717F34}" type="CATEGORYNAME">
                      <a:rPr lang="en-US" sz="2200" smtClean="0">
                        <a:effectLst>
                          <a:outerShdw blurRad="38100" dist="38100" dir="2700000" algn="tl">
                            <a:srgbClr val="000000">
                              <a:alpha val="43137"/>
                            </a:srgbClr>
                          </a:outerShdw>
                        </a:effectLst>
                      </a:rPr>
                      <a:pPr>
                        <a:defRPr sz="2200">
                          <a:solidFill>
                            <a:schemeClr val="bg1"/>
                          </a:solidFill>
                          <a:effectLst>
                            <a:outerShdw blurRad="38100" dist="38100" dir="2700000" algn="tl">
                              <a:srgbClr val="000000">
                                <a:alpha val="43137"/>
                              </a:srgbClr>
                            </a:outerShdw>
                          </a:effectLst>
                        </a:defRPr>
                      </a:pPr>
                      <a:t>[CATEGORY NAME]</a:t>
                    </a:fld>
                    <a:r>
                      <a:rPr lang="en-US" sz="2200" baseline="0" dirty="0">
                        <a:effectLst>
                          <a:outerShdw blurRad="38100" dist="38100" dir="2700000" algn="tl">
                            <a:srgbClr val="000000">
                              <a:alpha val="43137"/>
                            </a:srgbClr>
                          </a:outerShdw>
                        </a:effectLst>
                      </a:rPr>
                      <a:t> </a:t>
                    </a:r>
                  </a:p>
                  <a:p>
                    <a:pPr>
                      <a:defRPr sz="2200">
                        <a:solidFill>
                          <a:schemeClr val="bg1"/>
                        </a:solidFill>
                        <a:effectLst>
                          <a:outerShdw blurRad="38100" dist="38100" dir="2700000" algn="tl">
                            <a:srgbClr val="000000">
                              <a:alpha val="43137"/>
                            </a:srgbClr>
                          </a:outerShdw>
                        </a:effectLst>
                      </a:defRPr>
                    </a:pPr>
                    <a:r>
                      <a:rPr lang="en-US" sz="2200" b="1" baseline="0" dirty="0">
                        <a:effectLst>
                          <a:outerShdw blurRad="38100" dist="38100" dir="2700000" algn="tl">
                            <a:srgbClr val="000000">
                              <a:alpha val="43137"/>
                            </a:srgbClr>
                          </a:outerShdw>
                        </a:effectLst>
                      </a:rPr>
                      <a:t>37.5%</a:t>
                    </a:r>
                  </a:p>
                </c:rich>
              </c:tx>
              <c:spPr>
                <a:noFill/>
                <a:ln>
                  <a:noFill/>
                </a:ln>
                <a:effectLst/>
              </c:spPr>
              <c:txPr>
                <a:bodyPr rot="0" spcFirstLastPara="1" vertOverflow="ellipsis" vert="horz" wrap="square" lIns="38100" tIns="19050" rIns="38100" bIns="19050" anchor="ctr" anchorCtr="1">
                  <a:noAutofit/>
                </a:bodyPr>
                <a:lstStyle/>
                <a:p>
                  <a:pPr>
                    <a:defRPr sz="22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0422402235691761"/>
                      <c:h val="0.23265498062742157"/>
                    </c:manualLayout>
                  </c15:layout>
                  <c15:dlblFieldTable/>
                  <c15:showDataLabelsRange val="0"/>
                </c:ext>
                <c:ext xmlns:c16="http://schemas.microsoft.com/office/drawing/2014/chart" uri="{C3380CC4-5D6E-409C-BE32-E72D297353CC}">
                  <c16:uniqueId val="{00000007-D2A8-425A-9B61-018CF9F52C15}"/>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2">
                      <a:lumMod val="50000"/>
                      <a:lumOff val="50000"/>
                    </a:schemeClr>
                  </a:solidFill>
                  <a:round/>
                </a:ln>
                <a:effectLst/>
              </c:spPr>
            </c:leaderLines>
            <c:extLst>
              <c:ext xmlns:c15="http://schemas.microsoft.com/office/drawing/2012/chart" uri="{CE6537A1-D6FC-4f65-9D91-7224C49458BB}"/>
            </c:extLst>
          </c:dLbls>
          <c:cat>
            <c:strRef>
              <c:f>Sheet1!$A$2:$A$5</c:f>
              <c:strCache>
                <c:ptCount val="4"/>
                <c:pt idx="0">
                  <c:v>Wired Cable</c:v>
                </c:pt>
                <c:pt idx="1">
                  <c:v>ADS (non-Cable)</c:v>
                </c:pt>
                <c:pt idx="2">
                  <c:v>OTA</c:v>
                </c:pt>
                <c:pt idx="3">
                  <c:v>BBO</c:v>
                </c:pt>
              </c:strCache>
            </c:strRef>
          </c:cat>
          <c:val>
            <c:numRef>
              <c:f>Sheet1!$B$2:$B$5</c:f>
              <c:numCache>
                <c:formatCode>0.00%</c:formatCode>
                <c:ptCount val="4"/>
                <c:pt idx="0">
                  <c:v>0.38400000000000001</c:v>
                </c:pt>
                <c:pt idx="1">
                  <c:v>9.8000000000000004E-2</c:v>
                </c:pt>
                <c:pt idx="2">
                  <c:v>0.14299999999999999</c:v>
                </c:pt>
                <c:pt idx="3">
                  <c:v>0.375</c:v>
                </c:pt>
              </c:numCache>
            </c:numRef>
          </c:val>
          <c:extLst>
            <c:ext xmlns:c16="http://schemas.microsoft.com/office/drawing/2014/chart" uri="{C3380CC4-5D6E-409C-BE32-E72D297353CC}">
              <c16:uniqueId val="{00000008-D2A8-425A-9B61-018CF9F52C1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55308995466477"/>
          <c:y val="0"/>
          <c:w val="0.53944130279169633"/>
          <c:h val="0.98897572178477666"/>
        </c:manualLayout>
      </c:layout>
      <c:pieChart>
        <c:varyColors val="1"/>
        <c:ser>
          <c:idx val="0"/>
          <c:order val="0"/>
          <c:tx>
            <c:strRef>
              <c:f>Sheet1!$B$1</c:f>
              <c:strCache>
                <c:ptCount val="1"/>
                <c:pt idx="0">
                  <c:v>Column1</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D2A8-425A-9B61-018CF9F52C15}"/>
              </c:ext>
            </c:extLst>
          </c:dPt>
          <c:dPt>
            <c:idx val="1"/>
            <c:bubble3D val="0"/>
            <c:spPr>
              <a:solidFill>
                <a:srgbClr val="1483FC"/>
              </a:solidFill>
              <a:ln w="19050">
                <a:solidFill>
                  <a:schemeClr val="lt1"/>
                </a:solidFill>
              </a:ln>
              <a:effectLst/>
            </c:spPr>
            <c:extLst>
              <c:ext xmlns:c16="http://schemas.microsoft.com/office/drawing/2014/chart" uri="{C3380CC4-5D6E-409C-BE32-E72D297353CC}">
                <c16:uniqueId val="{00000003-D2A8-425A-9B61-018CF9F52C15}"/>
              </c:ext>
            </c:extLst>
          </c:dPt>
          <c:dPt>
            <c:idx val="2"/>
            <c:bubble3D val="0"/>
            <c:spPr>
              <a:solidFill>
                <a:srgbClr val="7937AB"/>
              </a:solidFill>
              <a:ln w="19050">
                <a:solidFill>
                  <a:schemeClr val="lt1"/>
                </a:solidFill>
              </a:ln>
              <a:effectLst/>
            </c:spPr>
            <c:extLst>
              <c:ext xmlns:c16="http://schemas.microsoft.com/office/drawing/2014/chart" uri="{C3380CC4-5D6E-409C-BE32-E72D297353CC}">
                <c16:uniqueId val="{00000005-D2A8-425A-9B61-018CF9F52C15}"/>
              </c:ext>
            </c:extLst>
          </c:dPt>
          <c:dPt>
            <c:idx val="3"/>
            <c:bubble3D val="0"/>
            <c:spPr>
              <a:solidFill>
                <a:srgbClr val="BF7300"/>
              </a:solidFill>
              <a:ln w="19050">
                <a:solidFill>
                  <a:schemeClr val="lt1"/>
                </a:solidFill>
              </a:ln>
              <a:effectLst/>
            </c:spPr>
            <c:extLst>
              <c:ext xmlns:c16="http://schemas.microsoft.com/office/drawing/2014/chart" uri="{C3380CC4-5D6E-409C-BE32-E72D297353CC}">
                <c16:uniqueId val="{00000007-D2A8-425A-9B61-018CF9F52C15}"/>
              </c:ext>
            </c:extLst>
          </c:dPt>
          <c:dLbls>
            <c:dLbl>
              <c:idx val="0"/>
              <c:layout>
                <c:manualLayout>
                  <c:x val="-0.2394917432490766"/>
                  <c:y val="6.1391967926337075E-2"/>
                </c:manualLayout>
              </c:layout>
              <c:tx>
                <c:rich>
                  <a:bodyPr rot="0" spcFirstLastPara="1" vertOverflow="ellipsis" vert="horz" wrap="square" lIns="38100" tIns="19050" rIns="38100" bIns="19050" anchor="ctr" anchorCtr="1">
                    <a:no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r>
                      <a:rPr lang="en-US" sz="2000" dirty="0">
                        <a:effectLst>
                          <a:outerShdw blurRad="38100" dist="38100" dir="2700000" algn="tl">
                            <a:srgbClr val="000000">
                              <a:alpha val="43137"/>
                            </a:srgbClr>
                          </a:outerShdw>
                        </a:effectLst>
                      </a:rPr>
                      <a:t>Cable</a:t>
                    </a:r>
                    <a:endParaRPr lang="en-US" sz="2000" baseline="0" dirty="0">
                      <a:effectLst>
                        <a:outerShdw blurRad="38100" dist="38100" dir="2700000" algn="tl">
                          <a:srgbClr val="000000">
                            <a:alpha val="43137"/>
                          </a:srgbClr>
                        </a:outerShdw>
                      </a:effectLst>
                    </a:endParaRPr>
                  </a:p>
                  <a:p>
                    <a:pPr>
                      <a:defRPr sz="2000">
                        <a:solidFill>
                          <a:schemeClr val="bg1"/>
                        </a:solidFill>
                        <a:effectLst>
                          <a:outerShdw blurRad="38100" dist="38100" dir="2700000" algn="tl">
                            <a:srgbClr val="000000">
                              <a:alpha val="43137"/>
                            </a:srgbClr>
                          </a:outerShdw>
                        </a:effectLst>
                      </a:defRPr>
                    </a:pPr>
                    <a:r>
                      <a:rPr lang="en-US" sz="2000" b="1" baseline="0" dirty="0">
                        <a:effectLst>
                          <a:outerShdw blurRad="38100" dist="38100" dir="2700000" algn="tl">
                            <a:srgbClr val="000000">
                              <a:alpha val="43137"/>
                            </a:srgbClr>
                          </a:outerShdw>
                        </a:effectLst>
                      </a:rPr>
                      <a:t>43.3%</a:t>
                    </a:r>
                  </a:p>
                </c:rich>
              </c:tx>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9604189987074086"/>
                      <c:h val="0.2497259182387041"/>
                    </c:manualLayout>
                  </c15:layout>
                  <c15:showDataLabelsRange val="0"/>
                </c:ext>
                <c:ext xmlns:c16="http://schemas.microsoft.com/office/drawing/2014/chart" uri="{C3380CC4-5D6E-409C-BE32-E72D297353CC}">
                  <c16:uniqueId val="{00000001-D2A8-425A-9B61-018CF9F52C15}"/>
                </c:ext>
              </c:extLst>
            </c:dLbl>
            <c:dLbl>
              <c:idx val="1"/>
              <c:layout>
                <c:manualLayout>
                  <c:x val="-3.0454867546574671E-2"/>
                  <c:y val="-6.8592204433295265E-2"/>
                </c:manualLayout>
              </c:layout>
              <c:tx>
                <c:rich>
                  <a:bodyPr rot="0" spcFirstLastPara="1" vertOverflow="ellipsis" vert="horz" wrap="square" lIns="38100" tIns="19050" rIns="38100" bIns="19050" anchor="ctr" anchorCtr="1">
                    <a:noAutofit/>
                  </a:bodyPr>
                  <a:lstStyle/>
                  <a:p>
                    <a:pPr>
                      <a:defRPr sz="1100" b="0" i="0" u="none" strike="noStrike" kern="1200" baseline="0">
                        <a:solidFill>
                          <a:schemeClr val="bg2"/>
                        </a:solidFill>
                        <a:effectLst>
                          <a:outerShdw blurRad="38100" dist="38100" dir="2700000" algn="tl">
                            <a:srgbClr val="000000">
                              <a:alpha val="43137"/>
                            </a:srgbClr>
                          </a:outerShdw>
                        </a:effectLst>
                        <a:latin typeface="+mn-lt"/>
                        <a:ea typeface="+mn-ea"/>
                        <a:cs typeface="+mn-cs"/>
                      </a:defRPr>
                    </a:pPr>
                    <a:r>
                      <a:rPr lang="en-US" sz="1100" dirty="0">
                        <a:solidFill>
                          <a:schemeClr val="bg2"/>
                        </a:solidFill>
                        <a:effectLst>
                          <a:outerShdw blurRad="38100" dist="38100" dir="2700000" algn="tl">
                            <a:srgbClr val="000000">
                              <a:alpha val="43137"/>
                            </a:srgbClr>
                          </a:outerShdw>
                        </a:effectLst>
                      </a:rPr>
                      <a:t>ADS</a:t>
                    </a:r>
                  </a:p>
                  <a:p>
                    <a:pPr>
                      <a:defRPr sz="1100">
                        <a:solidFill>
                          <a:schemeClr val="bg2"/>
                        </a:solidFill>
                        <a:effectLst>
                          <a:outerShdw blurRad="38100" dist="38100" dir="2700000" algn="tl">
                            <a:srgbClr val="000000">
                              <a:alpha val="43137"/>
                            </a:srgbClr>
                          </a:outerShdw>
                        </a:effectLst>
                      </a:defRPr>
                    </a:pPr>
                    <a:r>
                      <a:rPr lang="en-US" sz="1100" baseline="0" dirty="0">
                        <a:solidFill>
                          <a:schemeClr val="bg2"/>
                        </a:solidFill>
                        <a:effectLst>
                          <a:outerShdw blurRad="38100" dist="38100" dir="2700000" algn="tl">
                            <a:srgbClr val="000000">
                              <a:alpha val="43137"/>
                            </a:srgbClr>
                          </a:outerShdw>
                        </a:effectLst>
                      </a:rPr>
                      <a:t>(non-Cable) </a:t>
                    </a:r>
                  </a:p>
                  <a:p>
                    <a:pPr>
                      <a:defRPr sz="1100">
                        <a:solidFill>
                          <a:schemeClr val="bg2"/>
                        </a:solidFill>
                        <a:effectLst>
                          <a:outerShdw blurRad="38100" dist="38100" dir="2700000" algn="tl">
                            <a:srgbClr val="000000">
                              <a:alpha val="43137"/>
                            </a:srgbClr>
                          </a:outerShdw>
                        </a:effectLst>
                      </a:defRPr>
                    </a:pPr>
                    <a:r>
                      <a:rPr lang="en-US" sz="1100" b="1" baseline="0" dirty="0">
                        <a:solidFill>
                          <a:schemeClr val="bg2"/>
                        </a:solidFill>
                        <a:effectLst>
                          <a:outerShdw blurRad="38100" dist="38100" dir="2700000" algn="tl">
                            <a:srgbClr val="000000">
                              <a:alpha val="43137"/>
                            </a:srgbClr>
                          </a:outerShdw>
                        </a:effectLst>
                      </a:rPr>
                      <a:t>11.3%</a:t>
                    </a:r>
                  </a:p>
                </c:rich>
              </c:tx>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bg2"/>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429815721333084"/>
                      <c:h val="0.3034593786241836"/>
                    </c:manualLayout>
                  </c15:layout>
                  <c15:showDataLabelsRange val="0"/>
                </c:ext>
                <c:ext xmlns:c16="http://schemas.microsoft.com/office/drawing/2014/chart" uri="{C3380CC4-5D6E-409C-BE32-E72D297353CC}">
                  <c16:uniqueId val="{00000003-D2A8-425A-9B61-018CF9F52C15}"/>
                </c:ext>
              </c:extLst>
            </c:dLbl>
            <c:dLbl>
              <c:idx val="2"/>
              <c:layout>
                <c:manualLayout>
                  <c:x val="0.18549249006235172"/>
                  <c:y val="-0.1864729718476616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9D76DCD4-9B87-497F-9512-CCA4DAEE106E}" type="CATEGORYNAME">
                      <a:rPr lang="en-US" sz="1800" smtClean="0">
                        <a:solidFill>
                          <a:schemeClr val="bg1"/>
                        </a:solidFill>
                        <a:effectLst>
                          <a:outerShdw blurRad="38100" dist="38100" dir="2700000" algn="tl">
                            <a:srgbClr val="000000">
                              <a:alpha val="43137"/>
                            </a:srgbClr>
                          </a:outerShdw>
                        </a:effectLst>
                      </a:rPr>
                      <a:pPr>
                        <a:defRPr sz="1800">
                          <a:solidFill>
                            <a:schemeClr val="bg1"/>
                          </a:solidFill>
                          <a:effectLst>
                            <a:outerShdw blurRad="38100" dist="38100" dir="2700000" algn="tl">
                              <a:srgbClr val="000000">
                                <a:alpha val="43137"/>
                              </a:srgbClr>
                            </a:outerShdw>
                          </a:effectLst>
                        </a:defRPr>
                      </a:pPr>
                      <a:t>[CATEGORY NAME]</a:t>
                    </a:fld>
                    <a:r>
                      <a:rPr lang="en-US" sz="1800" baseline="0" dirty="0">
                        <a:solidFill>
                          <a:schemeClr val="bg1"/>
                        </a:solidFill>
                        <a:effectLst>
                          <a:outerShdw blurRad="38100" dist="38100" dir="2700000" algn="tl">
                            <a:srgbClr val="000000">
                              <a:alpha val="43137"/>
                            </a:srgbClr>
                          </a:outerShdw>
                        </a:effectLst>
                      </a:rPr>
                      <a:t> </a:t>
                    </a:r>
                  </a:p>
                  <a:p>
                    <a:pPr>
                      <a:defRPr sz="1800">
                        <a:solidFill>
                          <a:schemeClr val="bg1"/>
                        </a:solidFill>
                        <a:effectLst>
                          <a:outerShdw blurRad="38100" dist="38100" dir="2700000" algn="tl">
                            <a:srgbClr val="000000">
                              <a:alpha val="43137"/>
                            </a:srgbClr>
                          </a:outerShdw>
                        </a:effectLst>
                      </a:defRPr>
                    </a:pPr>
                    <a:r>
                      <a:rPr lang="en-US" sz="1800" b="1" baseline="0" dirty="0">
                        <a:solidFill>
                          <a:schemeClr val="bg1"/>
                        </a:solidFill>
                        <a:effectLst>
                          <a:outerShdw blurRad="38100" dist="38100" dir="2700000" algn="tl">
                            <a:srgbClr val="000000">
                              <a:alpha val="43137"/>
                            </a:srgbClr>
                          </a:outerShdw>
                        </a:effectLst>
                      </a:rPr>
                      <a:t>14.5%</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2637655540120086"/>
                      <c:h val="0.24603369346273574"/>
                    </c:manualLayout>
                  </c15:layout>
                  <c15:dlblFieldTable/>
                  <c15:showDataLabelsRange val="0"/>
                </c:ext>
                <c:ext xmlns:c16="http://schemas.microsoft.com/office/drawing/2014/chart" uri="{C3380CC4-5D6E-409C-BE32-E72D297353CC}">
                  <c16:uniqueId val="{00000005-D2A8-425A-9B61-018CF9F52C15}"/>
                </c:ext>
              </c:extLst>
            </c:dLbl>
            <c:dLbl>
              <c:idx val="3"/>
              <c:layout>
                <c:manualLayout>
                  <c:x val="0.21949878765798372"/>
                  <c:y val="0.22245628957810532"/>
                </c:manualLayout>
              </c:layout>
              <c:tx>
                <c:rich>
                  <a:bodyPr rot="0" spcFirstLastPara="1" vertOverflow="ellipsis" vert="horz" wrap="square" lIns="38100" tIns="19050" rIns="38100" bIns="19050" anchor="ctr" anchorCtr="1">
                    <a:noAutofit/>
                  </a:bodyPr>
                  <a:lstStyle/>
                  <a:p>
                    <a:pPr>
                      <a:defRPr sz="22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05105052-6A49-45C4-AB7F-0F690F717F34}" type="CATEGORYNAME">
                      <a:rPr lang="en-US" sz="2200" smtClean="0">
                        <a:effectLst>
                          <a:outerShdw blurRad="38100" dist="38100" dir="2700000" algn="tl">
                            <a:srgbClr val="000000">
                              <a:alpha val="43137"/>
                            </a:srgbClr>
                          </a:outerShdw>
                        </a:effectLst>
                      </a:rPr>
                      <a:pPr>
                        <a:defRPr sz="2200">
                          <a:solidFill>
                            <a:schemeClr val="bg1"/>
                          </a:solidFill>
                          <a:effectLst>
                            <a:outerShdw blurRad="38100" dist="38100" dir="2700000" algn="tl">
                              <a:srgbClr val="000000">
                                <a:alpha val="43137"/>
                              </a:srgbClr>
                            </a:outerShdw>
                          </a:effectLst>
                        </a:defRPr>
                      </a:pPr>
                      <a:t>[CATEGORY NAME]</a:t>
                    </a:fld>
                    <a:r>
                      <a:rPr lang="en-US" sz="2200" baseline="0" dirty="0">
                        <a:effectLst>
                          <a:outerShdw blurRad="38100" dist="38100" dir="2700000" algn="tl">
                            <a:srgbClr val="000000">
                              <a:alpha val="43137"/>
                            </a:srgbClr>
                          </a:outerShdw>
                        </a:effectLst>
                      </a:rPr>
                      <a:t> </a:t>
                    </a:r>
                  </a:p>
                  <a:p>
                    <a:pPr>
                      <a:defRPr sz="2200">
                        <a:solidFill>
                          <a:schemeClr val="bg1"/>
                        </a:solidFill>
                        <a:effectLst>
                          <a:outerShdw blurRad="38100" dist="38100" dir="2700000" algn="tl">
                            <a:srgbClr val="000000">
                              <a:alpha val="43137"/>
                            </a:srgbClr>
                          </a:outerShdw>
                        </a:effectLst>
                      </a:defRPr>
                    </a:pPr>
                    <a:r>
                      <a:rPr lang="en-US" sz="2200" b="1" baseline="0" dirty="0">
                        <a:effectLst>
                          <a:outerShdw blurRad="38100" dist="38100" dir="2700000" algn="tl">
                            <a:srgbClr val="000000">
                              <a:alpha val="43137"/>
                            </a:srgbClr>
                          </a:outerShdw>
                        </a:effectLst>
                      </a:rPr>
                      <a:t>30.9%</a:t>
                    </a:r>
                  </a:p>
                </c:rich>
              </c:tx>
              <c:spPr>
                <a:noFill/>
                <a:ln>
                  <a:noFill/>
                </a:ln>
                <a:effectLst/>
              </c:spPr>
              <c:txPr>
                <a:bodyPr rot="0" spcFirstLastPara="1" vertOverflow="ellipsis" vert="horz" wrap="square" lIns="38100" tIns="19050" rIns="38100" bIns="19050" anchor="ctr" anchorCtr="1">
                  <a:noAutofit/>
                </a:bodyPr>
                <a:lstStyle/>
                <a:p>
                  <a:pPr>
                    <a:defRPr sz="22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2093776111461175"/>
                      <c:h val="0.24059137112661508"/>
                    </c:manualLayout>
                  </c15:layout>
                  <c15:dlblFieldTable/>
                  <c15:showDataLabelsRange val="0"/>
                </c:ext>
                <c:ext xmlns:c16="http://schemas.microsoft.com/office/drawing/2014/chart" uri="{C3380CC4-5D6E-409C-BE32-E72D297353CC}">
                  <c16:uniqueId val="{00000007-D2A8-425A-9B61-018CF9F52C15}"/>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2">
                      <a:lumMod val="50000"/>
                      <a:lumOff val="50000"/>
                    </a:schemeClr>
                  </a:solidFill>
                  <a:round/>
                </a:ln>
                <a:effectLst/>
              </c:spPr>
            </c:leaderLines>
            <c:extLst>
              <c:ext xmlns:c15="http://schemas.microsoft.com/office/drawing/2012/chart" uri="{CE6537A1-D6FC-4f65-9D91-7224C49458BB}"/>
            </c:extLst>
          </c:dLbls>
          <c:cat>
            <c:strRef>
              <c:f>Sheet1!$A$2:$A$5</c:f>
              <c:strCache>
                <c:ptCount val="4"/>
                <c:pt idx="0">
                  <c:v>Wired Cable</c:v>
                </c:pt>
                <c:pt idx="1">
                  <c:v>ADS (non-Cable)</c:v>
                </c:pt>
                <c:pt idx="2">
                  <c:v>OTA</c:v>
                </c:pt>
                <c:pt idx="3">
                  <c:v>BBO</c:v>
                </c:pt>
              </c:strCache>
            </c:strRef>
          </c:cat>
          <c:val>
            <c:numRef>
              <c:f>Sheet1!$B$2:$B$5</c:f>
              <c:numCache>
                <c:formatCode>0.00%</c:formatCode>
                <c:ptCount val="4"/>
                <c:pt idx="0">
                  <c:v>0.433</c:v>
                </c:pt>
                <c:pt idx="1">
                  <c:v>0.113</c:v>
                </c:pt>
                <c:pt idx="2">
                  <c:v>0.14499999999999999</c:v>
                </c:pt>
                <c:pt idx="3">
                  <c:v>0.309</c:v>
                </c:pt>
              </c:numCache>
            </c:numRef>
          </c:val>
          <c:extLst>
            <c:ext xmlns:c16="http://schemas.microsoft.com/office/drawing/2014/chart" uri="{C3380CC4-5D6E-409C-BE32-E72D297353CC}">
              <c16:uniqueId val="{00000008-D2A8-425A-9B61-018CF9F52C1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1545720336114"/>
          <c:y val="5.4946999945783108E-2"/>
          <c:w val="0.53206178387143566"/>
          <c:h val="0.93578986509436868"/>
        </c:manualLayout>
      </c:layout>
      <c:pieChart>
        <c:varyColors val="1"/>
        <c:ser>
          <c:idx val="0"/>
          <c:order val="0"/>
          <c:tx>
            <c:strRef>
              <c:f>Sheet1!$B$1</c:f>
              <c:strCache>
                <c:ptCount val="1"/>
                <c:pt idx="0">
                  <c:v>Sales</c:v>
                </c:pt>
              </c:strCache>
            </c:strRef>
          </c:tx>
          <c:spPr>
            <a:effectLst>
              <a:outerShdw blurRad="50800" dist="38100" dir="2700000" algn="tl" rotWithShape="0">
                <a:prstClr val="black">
                  <a:alpha val="40000"/>
                </a:prstClr>
              </a:outerShdw>
            </a:effectLst>
          </c:spPr>
          <c:dPt>
            <c:idx val="0"/>
            <c:bubble3D val="0"/>
            <c:spPr>
              <a:solidFill>
                <a:schemeClr val="accent6">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FA25-4C02-8B80-19A83843A8D4}"/>
              </c:ext>
            </c:extLst>
          </c:dPt>
          <c:dPt>
            <c:idx val="1"/>
            <c:bubble3D val="0"/>
            <c:spPr>
              <a:solidFill>
                <a:srgbClr val="0070C0"/>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FA25-4C02-8B80-19A83843A8D4}"/>
              </c:ext>
            </c:extLst>
          </c:dPt>
          <c:dPt>
            <c:idx val="2"/>
            <c:bubble3D val="0"/>
            <c:spPr>
              <a:solidFill>
                <a:srgbClr val="FFC000"/>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4-FA25-4C02-8B80-19A83843A8D4}"/>
              </c:ext>
            </c:extLst>
          </c:dPt>
          <c:dPt>
            <c:idx val="3"/>
            <c:bubble3D val="0"/>
            <c:spPr>
              <a:solidFill>
                <a:srgbClr val="FF0505"/>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FA25-4C02-8B80-19A83843A8D4}"/>
              </c:ext>
            </c:extLst>
          </c:dPt>
          <c:cat>
            <c:strRef>
              <c:f>Sheet1!$A$2:$A$5</c:f>
              <c:strCache>
                <c:ptCount val="4"/>
                <c:pt idx="0">
                  <c:v>35-54</c:v>
                </c:pt>
                <c:pt idx="1">
                  <c:v>Under 34</c:v>
                </c:pt>
                <c:pt idx="2">
                  <c:v>55-64</c:v>
                </c:pt>
                <c:pt idx="3">
                  <c:v>65+</c:v>
                </c:pt>
              </c:strCache>
            </c:strRef>
          </c:cat>
          <c:val>
            <c:numRef>
              <c:f>Sheet1!$B$2:$B$5</c:f>
              <c:numCache>
                <c:formatCode>0.00%</c:formatCode>
                <c:ptCount val="4"/>
                <c:pt idx="0">
                  <c:v>0.28899999999999998</c:v>
                </c:pt>
                <c:pt idx="1">
                  <c:v>0.53900000000000003</c:v>
                </c:pt>
                <c:pt idx="2">
                  <c:v>8.5000000000000006E-2</c:v>
                </c:pt>
                <c:pt idx="3">
                  <c:v>8.6999999999999994E-2</c:v>
                </c:pt>
              </c:numCache>
            </c:numRef>
          </c:val>
          <c:extLst>
            <c:ext xmlns:c16="http://schemas.microsoft.com/office/drawing/2014/chart" uri="{C3380CC4-5D6E-409C-BE32-E72D297353CC}">
              <c16:uniqueId val="{00000000-FA25-4C02-8B80-19A83843A8D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55308995466477"/>
          <c:y val="0"/>
          <c:w val="0.53944130279169633"/>
          <c:h val="0.98897572178477666"/>
        </c:manualLayout>
      </c:layout>
      <c:pieChart>
        <c:varyColors val="1"/>
        <c:ser>
          <c:idx val="0"/>
          <c:order val="0"/>
          <c:tx>
            <c:strRef>
              <c:f>Sheet1!$B$1</c:f>
              <c:strCache>
                <c:ptCount val="1"/>
                <c:pt idx="0">
                  <c:v>Column1</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35B1-46C0-9FC4-3DF302620308}"/>
              </c:ext>
            </c:extLst>
          </c:dPt>
          <c:dPt>
            <c:idx val="1"/>
            <c:bubble3D val="0"/>
            <c:spPr>
              <a:solidFill>
                <a:srgbClr val="1483FC"/>
              </a:solidFill>
              <a:ln w="19050">
                <a:solidFill>
                  <a:schemeClr val="lt1"/>
                </a:solidFill>
              </a:ln>
              <a:effectLst/>
            </c:spPr>
            <c:extLst>
              <c:ext xmlns:c16="http://schemas.microsoft.com/office/drawing/2014/chart" uri="{C3380CC4-5D6E-409C-BE32-E72D297353CC}">
                <c16:uniqueId val="{00000003-35B1-46C0-9FC4-3DF302620308}"/>
              </c:ext>
            </c:extLst>
          </c:dPt>
          <c:dPt>
            <c:idx val="2"/>
            <c:bubble3D val="0"/>
            <c:spPr>
              <a:solidFill>
                <a:srgbClr val="7937AB"/>
              </a:solidFill>
              <a:ln w="19050">
                <a:solidFill>
                  <a:schemeClr val="lt1"/>
                </a:solidFill>
              </a:ln>
              <a:effectLst/>
            </c:spPr>
            <c:extLst>
              <c:ext xmlns:c16="http://schemas.microsoft.com/office/drawing/2014/chart" uri="{C3380CC4-5D6E-409C-BE32-E72D297353CC}">
                <c16:uniqueId val="{00000005-35B1-46C0-9FC4-3DF302620308}"/>
              </c:ext>
            </c:extLst>
          </c:dPt>
          <c:dPt>
            <c:idx val="3"/>
            <c:bubble3D val="0"/>
            <c:spPr>
              <a:solidFill>
                <a:srgbClr val="BF7300"/>
              </a:solidFill>
              <a:ln w="19050">
                <a:solidFill>
                  <a:schemeClr val="lt1"/>
                </a:solidFill>
              </a:ln>
              <a:effectLst/>
            </c:spPr>
            <c:extLst>
              <c:ext xmlns:c16="http://schemas.microsoft.com/office/drawing/2014/chart" uri="{C3380CC4-5D6E-409C-BE32-E72D297353CC}">
                <c16:uniqueId val="{00000007-35B1-46C0-9FC4-3DF302620308}"/>
              </c:ext>
            </c:extLst>
          </c:dPt>
          <c:dLbls>
            <c:dLbl>
              <c:idx val="0"/>
              <c:layout>
                <c:manualLayout>
                  <c:x val="-0.22562070593326339"/>
                  <c:y val="0.11932461567304084"/>
                </c:manualLayout>
              </c:layout>
              <c:tx>
                <c:rich>
                  <a:bodyPr rot="0" spcFirstLastPara="1" vertOverflow="ellipsis" vert="horz" wrap="square" lIns="38100" tIns="19050" rIns="38100" bIns="19050" anchor="ctr" anchorCtr="1">
                    <a:noAutofit/>
                  </a:bodyPr>
                  <a:lstStyle/>
                  <a:p>
                    <a:pPr>
                      <a:defRPr sz="22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r>
                      <a:rPr lang="en-US" sz="2200" dirty="0">
                        <a:effectLst>
                          <a:outerShdw blurRad="38100" dist="38100" dir="2700000" algn="tl">
                            <a:srgbClr val="000000">
                              <a:alpha val="43137"/>
                            </a:srgbClr>
                          </a:outerShdw>
                        </a:effectLst>
                      </a:rPr>
                      <a:t>Cable</a:t>
                    </a:r>
                    <a:endParaRPr lang="en-US" sz="2200" baseline="0" dirty="0">
                      <a:effectLst>
                        <a:outerShdw blurRad="38100" dist="38100" dir="2700000" algn="tl">
                          <a:srgbClr val="000000">
                            <a:alpha val="43137"/>
                          </a:srgbClr>
                        </a:outerShdw>
                      </a:effectLst>
                    </a:endParaRPr>
                  </a:p>
                  <a:p>
                    <a:pPr>
                      <a:defRPr sz="2200">
                        <a:solidFill>
                          <a:schemeClr val="bg1"/>
                        </a:solidFill>
                        <a:effectLst>
                          <a:outerShdw blurRad="38100" dist="38100" dir="2700000" algn="tl">
                            <a:srgbClr val="000000">
                              <a:alpha val="43137"/>
                            </a:srgbClr>
                          </a:outerShdw>
                        </a:effectLst>
                      </a:defRPr>
                    </a:pPr>
                    <a:r>
                      <a:rPr lang="en-US" sz="2200" b="1" baseline="0" dirty="0">
                        <a:effectLst>
                          <a:outerShdw blurRad="38100" dist="38100" dir="2700000" algn="tl">
                            <a:srgbClr val="000000">
                              <a:alpha val="43137"/>
                            </a:srgbClr>
                          </a:outerShdw>
                        </a:effectLst>
                      </a:rPr>
                      <a:t>38.4%</a:t>
                    </a:r>
                  </a:p>
                </c:rich>
              </c:tx>
              <c:spPr>
                <a:noFill/>
                <a:ln>
                  <a:noFill/>
                </a:ln>
                <a:effectLst/>
              </c:spPr>
              <c:txPr>
                <a:bodyPr rot="0" spcFirstLastPara="1" vertOverflow="ellipsis" vert="horz" wrap="square" lIns="38100" tIns="19050" rIns="38100" bIns="19050" anchor="ctr" anchorCtr="1">
                  <a:noAutofit/>
                </a:bodyPr>
                <a:lstStyle/>
                <a:p>
                  <a:pPr>
                    <a:defRPr sz="22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9604189987074086"/>
                      <c:h val="0.2497259182387041"/>
                    </c:manualLayout>
                  </c15:layout>
                  <c15:showDataLabelsRange val="0"/>
                </c:ext>
                <c:ext xmlns:c16="http://schemas.microsoft.com/office/drawing/2014/chart" uri="{C3380CC4-5D6E-409C-BE32-E72D297353CC}">
                  <c16:uniqueId val="{00000001-35B1-46C0-9FC4-3DF302620308}"/>
                </c:ext>
              </c:extLst>
            </c:dLbl>
            <c:dLbl>
              <c:idx val="1"/>
              <c:layout>
                <c:manualLayout>
                  <c:x val="-0.14576421855737856"/>
                  <c:y val="-2.6485751781027373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bg2"/>
                        </a:solidFill>
                        <a:effectLst>
                          <a:outerShdw blurRad="38100" dist="38100" dir="2700000" algn="tl">
                            <a:srgbClr val="000000">
                              <a:alpha val="43137"/>
                            </a:srgbClr>
                          </a:outerShdw>
                        </a:effectLst>
                        <a:latin typeface="+mn-lt"/>
                        <a:ea typeface="+mn-ea"/>
                        <a:cs typeface="+mn-cs"/>
                      </a:defRPr>
                    </a:pPr>
                    <a:r>
                      <a:rPr lang="en-US" sz="1200" dirty="0">
                        <a:solidFill>
                          <a:schemeClr val="bg2"/>
                        </a:solidFill>
                        <a:effectLst>
                          <a:outerShdw blurRad="38100" dist="38100" dir="2700000" algn="tl">
                            <a:srgbClr val="000000">
                              <a:alpha val="43137"/>
                            </a:srgbClr>
                          </a:outerShdw>
                        </a:effectLst>
                      </a:rPr>
                      <a:t>ADS</a:t>
                    </a:r>
                  </a:p>
                  <a:p>
                    <a:pPr>
                      <a:defRPr sz="1200">
                        <a:solidFill>
                          <a:schemeClr val="bg2"/>
                        </a:solidFill>
                        <a:effectLst>
                          <a:outerShdw blurRad="38100" dist="38100" dir="2700000" algn="tl">
                            <a:srgbClr val="000000">
                              <a:alpha val="43137"/>
                            </a:srgbClr>
                          </a:outerShdw>
                        </a:effectLst>
                      </a:defRPr>
                    </a:pPr>
                    <a:r>
                      <a:rPr lang="en-US" sz="1200" baseline="0" dirty="0">
                        <a:solidFill>
                          <a:schemeClr val="bg2"/>
                        </a:solidFill>
                        <a:effectLst>
                          <a:outerShdw blurRad="38100" dist="38100" dir="2700000" algn="tl">
                            <a:srgbClr val="000000">
                              <a:alpha val="43137"/>
                            </a:srgbClr>
                          </a:outerShdw>
                        </a:effectLst>
                      </a:rPr>
                      <a:t>(non-Cable) </a:t>
                    </a:r>
                  </a:p>
                  <a:p>
                    <a:pPr>
                      <a:defRPr sz="1200">
                        <a:solidFill>
                          <a:schemeClr val="bg2"/>
                        </a:solidFill>
                        <a:effectLst>
                          <a:outerShdw blurRad="38100" dist="38100" dir="2700000" algn="tl">
                            <a:srgbClr val="000000">
                              <a:alpha val="43137"/>
                            </a:srgbClr>
                          </a:outerShdw>
                        </a:effectLst>
                      </a:defRPr>
                    </a:pPr>
                    <a:r>
                      <a:rPr lang="en-US" sz="1200" b="1" baseline="0" dirty="0">
                        <a:solidFill>
                          <a:schemeClr val="bg2"/>
                        </a:solidFill>
                        <a:effectLst>
                          <a:outerShdw blurRad="38100" dist="38100" dir="2700000" algn="tl">
                            <a:srgbClr val="000000">
                              <a:alpha val="43137"/>
                            </a:srgbClr>
                          </a:outerShdw>
                        </a:effectLst>
                      </a:rPr>
                      <a:t>9.8%</a:t>
                    </a: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bg2"/>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429815721333084"/>
                      <c:h val="0.3034593786241836"/>
                    </c:manualLayout>
                  </c15:layout>
                  <c15:showDataLabelsRange val="0"/>
                </c:ext>
                <c:ext xmlns:c16="http://schemas.microsoft.com/office/drawing/2014/chart" uri="{C3380CC4-5D6E-409C-BE32-E72D297353CC}">
                  <c16:uniqueId val="{00000003-35B1-46C0-9FC4-3DF302620308}"/>
                </c:ext>
              </c:extLst>
            </c:dLbl>
            <c:dLbl>
              <c:idx val="2"/>
              <c:layout>
                <c:manualLayout>
                  <c:x val="0.14431095272343369"/>
                  <c:y val="-6.2315335583052266E-2"/>
                </c:manualLayout>
              </c:layout>
              <c:tx>
                <c:rich>
                  <a:bodyPr rot="0" spcFirstLastPara="1" vertOverflow="ellipsis" vert="horz" wrap="square" lIns="38100" tIns="19050" rIns="38100" bIns="19050" anchor="ctr" anchorCtr="1">
                    <a:no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9D76DCD4-9B87-497F-9512-CCA4DAEE106E}" type="CATEGORYNAME">
                      <a:rPr lang="en-US" sz="2000" smtClean="0">
                        <a:solidFill>
                          <a:schemeClr val="bg1"/>
                        </a:solidFill>
                        <a:effectLst>
                          <a:outerShdw blurRad="38100" dist="38100" dir="2700000" algn="tl">
                            <a:srgbClr val="000000">
                              <a:alpha val="43137"/>
                            </a:srgbClr>
                          </a:outerShdw>
                        </a:effectLst>
                      </a:rPr>
                      <a:pPr>
                        <a:defRPr sz="2000">
                          <a:solidFill>
                            <a:schemeClr val="bg1"/>
                          </a:solidFill>
                          <a:effectLst>
                            <a:outerShdw blurRad="38100" dist="38100" dir="2700000" algn="tl">
                              <a:srgbClr val="000000">
                                <a:alpha val="43137"/>
                              </a:srgbClr>
                            </a:outerShdw>
                          </a:effectLst>
                        </a:defRPr>
                      </a:pPr>
                      <a:t>[CATEGORY NAME]</a:t>
                    </a:fld>
                    <a:r>
                      <a:rPr lang="en-US" sz="2000" baseline="0" dirty="0">
                        <a:solidFill>
                          <a:schemeClr val="bg1"/>
                        </a:solidFill>
                        <a:effectLst>
                          <a:outerShdw blurRad="38100" dist="38100" dir="2700000" algn="tl">
                            <a:srgbClr val="000000">
                              <a:alpha val="43137"/>
                            </a:srgbClr>
                          </a:outerShdw>
                        </a:effectLst>
                      </a:rPr>
                      <a:t> </a:t>
                    </a:r>
                  </a:p>
                  <a:p>
                    <a:pPr>
                      <a:defRPr sz="2000">
                        <a:solidFill>
                          <a:schemeClr val="bg1"/>
                        </a:solidFill>
                        <a:effectLst>
                          <a:outerShdw blurRad="38100" dist="38100" dir="2700000" algn="tl">
                            <a:srgbClr val="000000">
                              <a:alpha val="43137"/>
                            </a:srgbClr>
                          </a:outerShdw>
                        </a:effectLst>
                      </a:defRPr>
                    </a:pPr>
                    <a:r>
                      <a:rPr lang="en-US" sz="2000" b="1" baseline="0" dirty="0">
                        <a:solidFill>
                          <a:schemeClr val="bg1"/>
                        </a:solidFill>
                        <a:effectLst>
                          <a:outerShdw blurRad="38100" dist="38100" dir="2700000" algn="tl">
                            <a:srgbClr val="000000">
                              <a:alpha val="43137"/>
                            </a:srgbClr>
                          </a:outerShdw>
                        </a:effectLst>
                      </a:rPr>
                      <a:t>14.3%</a:t>
                    </a:r>
                  </a:p>
                </c:rich>
              </c:tx>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2637655540120086"/>
                      <c:h val="0.24603369346273574"/>
                    </c:manualLayout>
                  </c15:layout>
                  <c15:dlblFieldTable/>
                  <c15:showDataLabelsRange val="0"/>
                </c:ext>
                <c:ext xmlns:c16="http://schemas.microsoft.com/office/drawing/2014/chart" uri="{C3380CC4-5D6E-409C-BE32-E72D297353CC}">
                  <c16:uniqueId val="{00000005-35B1-46C0-9FC4-3DF302620308}"/>
                </c:ext>
              </c:extLst>
            </c:dLbl>
            <c:dLbl>
              <c:idx val="3"/>
              <c:layout>
                <c:manualLayout>
                  <c:x val="0.20902748622393519"/>
                  <c:y val="0.12087285964254468"/>
                </c:manualLayout>
              </c:layout>
              <c:tx>
                <c:rich>
                  <a:bodyPr rot="0" spcFirstLastPara="1" vertOverflow="ellipsis" vert="horz" wrap="square" lIns="38100" tIns="19050" rIns="38100" bIns="19050" anchor="ctr" anchorCtr="1">
                    <a:noAutofit/>
                  </a:bodyPr>
                  <a:lstStyle/>
                  <a:p>
                    <a:pPr>
                      <a:defRPr sz="22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05105052-6A49-45C4-AB7F-0F690F717F34}" type="CATEGORYNAME">
                      <a:rPr lang="en-US" sz="2200" smtClean="0">
                        <a:effectLst>
                          <a:outerShdw blurRad="38100" dist="38100" dir="2700000" algn="tl">
                            <a:srgbClr val="000000">
                              <a:alpha val="43137"/>
                            </a:srgbClr>
                          </a:outerShdw>
                        </a:effectLst>
                      </a:rPr>
                      <a:pPr>
                        <a:defRPr sz="2200">
                          <a:solidFill>
                            <a:schemeClr val="bg1"/>
                          </a:solidFill>
                          <a:effectLst>
                            <a:outerShdw blurRad="38100" dist="38100" dir="2700000" algn="tl">
                              <a:srgbClr val="000000">
                                <a:alpha val="43137"/>
                              </a:srgbClr>
                            </a:outerShdw>
                          </a:effectLst>
                        </a:defRPr>
                      </a:pPr>
                      <a:t>[CATEGORY NAME]</a:t>
                    </a:fld>
                    <a:r>
                      <a:rPr lang="en-US" sz="2200" baseline="0" dirty="0">
                        <a:effectLst>
                          <a:outerShdw blurRad="38100" dist="38100" dir="2700000" algn="tl">
                            <a:srgbClr val="000000">
                              <a:alpha val="43137"/>
                            </a:srgbClr>
                          </a:outerShdw>
                        </a:effectLst>
                      </a:rPr>
                      <a:t> </a:t>
                    </a:r>
                  </a:p>
                  <a:p>
                    <a:pPr>
                      <a:defRPr sz="2200">
                        <a:solidFill>
                          <a:schemeClr val="bg1"/>
                        </a:solidFill>
                        <a:effectLst>
                          <a:outerShdw blurRad="38100" dist="38100" dir="2700000" algn="tl">
                            <a:srgbClr val="000000">
                              <a:alpha val="43137"/>
                            </a:srgbClr>
                          </a:outerShdw>
                        </a:effectLst>
                      </a:defRPr>
                    </a:pPr>
                    <a:r>
                      <a:rPr lang="en-US" sz="2200" b="1" baseline="0" dirty="0">
                        <a:effectLst>
                          <a:outerShdw blurRad="38100" dist="38100" dir="2700000" algn="tl">
                            <a:srgbClr val="000000">
                              <a:alpha val="43137"/>
                            </a:srgbClr>
                          </a:outerShdw>
                        </a:effectLst>
                      </a:rPr>
                      <a:t>37.5%</a:t>
                    </a:r>
                  </a:p>
                </c:rich>
              </c:tx>
              <c:spPr>
                <a:noFill/>
                <a:ln>
                  <a:noFill/>
                </a:ln>
                <a:effectLst/>
              </c:spPr>
              <c:txPr>
                <a:bodyPr rot="0" spcFirstLastPara="1" vertOverflow="ellipsis" vert="horz" wrap="square" lIns="38100" tIns="19050" rIns="38100" bIns="19050" anchor="ctr" anchorCtr="1">
                  <a:noAutofit/>
                </a:bodyPr>
                <a:lstStyle/>
                <a:p>
                  <a:pPr>
                    <a:defRPr sz="22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8024327687027863"/>
                      <c:h val="0.24059145568993934"/>
                    </c:manualLayout>
                  </c15:layout>
                  <c15:dlblFieldTable/>
                  <c15:showDataLabelsRange val="0"/>
                </c:ext>
                <c:ext xmlns:c16="http://schemas.microsoft.com/office/drawing/2014/chart" uri="{C3380CC4-5D6E-409C-BE32-E72D297353CC}">
                  <c16:uniqueId val="{00000007-35B1-46C0-9FC4-3DF302620308}"/>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2">
                      <a:lumMod val="50000"/>
                      <a:lumOff val="50000"/>
                    </a:schemeClr>
                  </a:solidFill>
                  <a:round/>
                </a:ln>
                <a:effectLst/>
              </c:spPr>
            </c:leaderLines>
            <c:extLst>
              <c:ext xmlns:c15="http://schemas.microsoft.com/office/drawing/2012/chart" uri="{CE6537A1-D6FC-4f65-9D91-7224C49458BB}"/>
            </c:extLst>
          </c:dLbls>
          <c:cat>
            <c:strRef>
              <c:f>Sheet1!$A$2:$A$5</c:f>
              <c:strCache>
                <c:ptCount val="4"/>
                <c:pt idx="0">
                  <c:v>Wired Cable</c:v>
                </c:pt>
                <c:pt idx="1">
                  <c:v>ADS (non-Cable)</c:v>
                </c:pt>
                <c:pt idx="2">
                  <c:v>OTA</c:v>
                </c:pt>
                <c:pt idx="3">
                  <c:v>BBO</c:v>
                </c:pt>
              </c:strCache>
            </c:strRef>
          </c:cat>
          <c:val>
            <c:numRef>
              <c:f>Sheet1!$B$2:$B$5</c:f>
              <c:numCache>
                <c:formatCode>0.00%</c:formatCode>
                <c:ptCount val="4"/>
                <c:pt idx="0">
                  <c:v>0.38400000000000001</c:v>
                </c:pt>
                <c:pt idx="1">
                  <c:v>9.8000000000000004E-2</c:v>
                </c:pt>
                <c:pt idx="2">
                  <c:v>0.14299999999999999</c:v>
                </c:pt>
                <c:pt idx="3">
                  <c:v>0.375</c:v>
                </c:pt>
              </c:numCache>
            </c:numRef>
          </c:val>
          <c:extLst>
            <c:ext xmlns:c16="http://schemas.microsoft.com/office/drawing/2014/chart" uri="{C3380CC4-5D6E-409C-BE32-E72D297353CC}">
              <c16:uniqueId val="{00000008-35B1-46C0-9FC4-3DF30262030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749137582277714"/>
          <c:y val="2.6726260258498481E-2"/>
          <c:w val="0.66567790673382787"/>
          <c:h val="0.9664244840629973"/>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0505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22DA-47E7-95CF-1E80ECFDD40C}"/>
              </c:ext>
            </c:extLst>
          </c:dPt>
          <c:dPt>
            <c:idx val="1"/>
            <c:invertIfNegative val="0"/>
            <c:bubble3D val="0"/>
            <c:spPr>
              <a:solidFill>
                <a:srgbClr val="FF0A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22DA-47E7-95CF-1E80ECFDD40C}"/>
              </c:ext>
            </c:extLst>
          </c:dPt>
          <c:dPt>
            <c:idx val="2"/>
            <c:invertIfNegative val="0"/>
            <c:bubble3D val="0"/>
            <c:spPr>
              <a:solidFill>
                <a:srgbClr val="0AAFE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22DA-47E7-95CF-1E80ECFDD40C}"/>
              </c:ext>
            </c:extLst>
          </c:dPt>
          <c:dPt>
            <c:idx val="3"/>
            <c:invertIfNegative val="0"/>
            <c:bubble3D val="0"/>
            <c:spPr>
              <a:solidFill>
                <a:srgbClr val="8EFE6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22DA-47E7-95CF-1E80ECFDD40C}"/>
              </c:ext>
            </c:extLst>
          </c:dPt>
          <c:dPt>
            <c:idx val="4"/>
            <c:invertIfNegative val="0"/>
            <c:bubble3D val="0"/>
            <c:spPr>
              <a:solidFill>
                <a:srgbClr val="0A9B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22DA-47E7-95CF-1E80ECFDD40C}"/>
              </c:ext>
            </c:extLst>
          </c:dPt>
          <c:dPt>
            <c:idx val="5"/>
            <c:invertIfNegative val="0"/>
            <c:bubble3D val="0"/>
            <c:spPr>
              <a:solidFill>
                <a:srgbClr val="03491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22DA-47E7-95CF-1E80ECFDD40C}"/>
              </c:ext>
            </c:extLst>
          </c:dPt>
          <c:dPt>
            <c:idx val="6"/>
            <c:invertIfNegative val="0"/>
            <c:bubble3D val="0"/>
            <c:spPr>
              <a:solidFill>
                <a:srgbClr val="A46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22DA-47E7-95CF-1E80ECFDD40C}"/>
              </c:ext>
            </c:extLst>
          </c:dPt>
          <c:dPt>
            <c:idx val="7"/>
            <c:invertIfNegative val="0"/>
            <c:bubble3D val="0"/>
            <c:spPr>
              <a:solidFill>
                <a:srgbClr val="FFE69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22DA-47E7-95CF-1E80ECFDD40C}"/>
              </c:ext>
            </c:extLst>
          </c:dPt>
          <c:dPt>
            <c:idx val="8"/>
            <c:invertIfNegative val="0"/>
            <c:bubble3D val="0"/>
            <c:spPr>
              <a:solidFill>
                <a:srgbClr val="67A1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22DA-47E7-95CF-1E80ECFDD40C}"/>
              </c:ext>
            </c:extLst>
          </c:dPt>
          <c:dPt>
            <c:idx val="9"/>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22DA-47E7-95CF-1E80ECFDD40C}"/>
              </c:ext>
            </c:extLst>
          </c:dPt>
          <c:dPt>
            <c:idx val="10"/>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22DA-47E7-95CF-1E80ECFDD40C}"/>
              </c:ext>
            </c:extLst>
          </c:dPt>
          <c:dPt>
            <c:idx val="11"/>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22DA-47E7-95CF-1E80ECFDD40C}"/>
              </c:ext>
            </c:extLst>
          </c:dPt>
          <c:dPt>
            <c:idx val="12"/>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22DA-47E7-95CF-1E80ECFDD40C}"/>
              </c:ext>
            </c:extLst>
          </c:dPt>
          <c:dPt>
            <c:idx val="13"/>
            <c:invertIfNegative val="0"/>
            <c:bubble3D val="0"/>
            <c:spPr>
              <a:solidFill>
                <a:srgbClr val="0505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22DA-47E7-95CF-1E80ECFDD40C}"/>
              </c:ext>
            </c:extLst>
          </c:dPt>
          <c:dPt>
            <c:idx val="14"/>
            <c:invertIfNegative val="0"/>
            <c:bubble3D val="0"/>
            <c:spPr>
              <a:solidFill>
                <a:srgbClr val="FFF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22DA-47E7-95CF-1E80ECFDD40C}"/>
              </c:ext>
            </c:extLst>
          </c:dPt>
          <c:dPt>
            <c:idx val="15"/>
            <c:invertIfNegative val="0"/>
            <c:bubble3D val="0"/>
            <c:spPr>
              <a:solidFill>
                <a:srgbClr val="996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22DA-47E7-95CF-1E80ECFDD40C}"/>
              </c:ext>
            </c:extLst>
          </c:dPt>
          <c:dPt>
            <c:idx val="16"/>
            <c:invertIfNegative val="0"/>
            <c:bubble3D val="0"/>
            <c:spPr>
              <a:solidFill>
                <a:srgbClr val="FF666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22DA-47E7-95CF-1E80ECFDD40C}"/>
              </c:ext>
            </c:extLst>
          </c:dPt>
          <c:dPt>
            <c:idx val="17"/>
            <c:invertIfNegative val="0"/>
            <c:bubble3D val="0"/>
            <c:spPr>
              <a:solidFill>
                <a:srgbClr val="E3B9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22DA-47E7-95CF-1E80ECFDD40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Television</c:v>
                </c:pt>
                <c:pt idx="1">
                  <c:v>Social Media</c:v>
                </c:pt>
                <c:pt idx="2">
                  <c:v>Broadcast TV News Websites/Apps</c:v>
                </c:pt>
                <c:pt idx="3">
                  <c:v>Email</c:v>
                </c:pt>
                <c:pt idx="4">
                  <c:v>Search</c:v>
                </c:pt>
                <c:pt idx="5">
                  <c:v>Streaming TV Programs or Movies</c:v>
                </c:pt>
                <c:pt idx="6">
                  <c:v>Direct Mail</c:v>
                </c:pt>
                <c:pt idx="7">
                  <c:v>Review Websites/Apps</c:v>
                </c:pt>
                <c:pt idx="8">
                  <c:v>Non-TV/Movie Streaming Video</c:v>
                </c:pt>
                <c:pt idx="9">
                  <c:v>Newspapers</c:v>
                </c:pt>
                <c:pt idx="10">
                  <c:v>Radio</c:v>
                </c:pt>
                <c:pt idx="11">
                  <c:v>Podcasts</c:v>
                </c:pt>
                <c:pt idx="12">
                  <c:v>Cable TV News Websites/Apps</c:v>
                </c:pt>
                <c:pt idx="13">
                  <c:v>Online Print</c:v>
                </c:pt>
                <c:pt idx="14">
                  <c:v>Magazines</c:v>
                </c:pt>
                <c:pt idx="15">
                  <c:v>Movie Theater</c:v>
                </c:pt>
                <c:pt idx="16">
                  <c:v>Streaming Radio</c:v>
                </c:pt>
                <c:pt idx="17">
                  <c:v>Out-of-Home/Billboards</c:v>
                </c:pt>
              </c:strCache>
            </c:strRef>
          </c:cat>
          <c:val>
            <c:numRef>
              <c:f>Sheet1!$B$2:$B$19</c:f>
              <c:numCache>
                <c:formatCode>0.0%</c:formatCode>
                <c:ptCount val="18"/>
                <c:pt idx="0">
                  <c:v>0.21</c:v>
                </c:pt>
                <c:pt idx="1">
                  <c:v>0.193</c:v>
                </c:pt>
                <c:pt idx="2">
                  <c:v>8.7999999999999995E-2</c:v>
                </c:pt>
                <c:pt idx="3">
                  <c:v>7.1999999999999995E-2</c:v>
                </c:pt>
                <c:pt idx="4">
                  <c:v>6.0999999999999999E-2</c:v>
                </c:pt>
                <c:pt idx="5">
                  <c:v>0.06</c:v>
                </c:pt>
                <c:pt idx="6">
                  <c:v>5.2999999999999999E-2</c:v>
                </c:pt>
                <c:pt idx="7">
                  <c:v>5.1999999999999998E-2</c:v>
                </c:pt>
                <c:pt idx="8">
                  <c:v>4.8000000000000001E-2</c:v>
                </c:pt>
                <c:pt idx="9">
                  <c:v>2.9000000000000001E-2</c:v>
                </c:pt>
                <c:pt idx="10">
                  <c:v>2.8000000000000001E-2</c:v>
                </c:pt>
                <c:pt idx="11">
                  <c:v>2.3E-2</c:v>
                </c:pt>
                <c:pt idx="12">
                  <c:v>1.7999999999999999E-2</c:v>
                </c:pt>
                <c:pt idx="13">
                  <c:v>1.7000000000000001E-2</c:v>
                </c:pt>
                <c:pt idx="14">
                  <c:v>1.6E-2</c:v>
                </c:pt>
                <c:pt idx="15">
                  <c:v>1.2999999999999999E-2</c:v>
                </c:pt>
                <c:pt idx="16">
                  <c:v>1.0999999999999999E-2</c:v>
                </c:pt>
                <c:pt idx="17">
                  <c:v>8.0000000000000002E-3</c:v>
                </c:pt>
              </c:numCache>
            </c:numRef>
          </c:val>
          <c:extLst>
            <c:ext xmlns:c16="http://schemas.microsoft.com/office/drawing/2014/chart" uri="{C3380CC4-5D6E-409C-BE32-E72D297353CC}">
              <c16:uniqueId val="{00000024-22DA-47E7-95CF-1E80ECFDD40C}"/>
            </c:ext>
          </c:extLst>
        </c:ser>
        <c:dLbls>
          <c:showLegendKey val="0"/>
          <c:showVal val="0"/>
          <c:showCatName val="0"/>
          <c:showSerName val="0"/>
          <c:showPercent val="0"/>
          <c:showBubbleSize val="0"/>
        </c:dLbls>
        <c:gapWidth val="45"/>
        <c:axId val="579805112"/>
        <c:axId val="579800408"/>
      </c:barChart>
      <c:catAx>
        <c:axId val="579805112"/>
        <c:scaling>
          <c:orientation val="maxMin"/>
        </c:scaling>
        <c:delete val="0"/>
        <c:axPos val="l"/>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0408"/>
        <c:crosses val="autoZero"/>
        <c:auto val="1"/>
        <c:lblAlgn val="ctr"/>
        <c:lblOffset val="100"/>
        <c:noMultiLvlLbl val="0"/>
      </c:catAx>
      <c:valAx>
        <c:axId val="579800408"/>
        <c:scaling>
          <c:orientation val="minMax"/>
        </c:scaling>
        <c:delete val="1"/>
        <c:axPos val="t"/>
        <c:numFmt formatCode="0.0%" sourceLinked="1"/>
        <c:majorTickMark val="none"/>
        <c:minorTickMark val="none"/>
        <c:tickLblPos val="none"/>
        <c:crossAx val="579805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37522414698162737"/>
          <c:y val="2.4168631507931485E-2"/>
        </c:manualLayout>
      </c:layout>
      <c:overlay val="0"/>
    </c:title>
    <c:autoTitleDeleted val="0"/>
    <c:plotArea>
      <c:layout>
        <c:manualLayout>
          <c:layoutTarget val="inner"/>
          <c:xMode val="edge"/>
          <c:yMode val="edge"/>
          <c:x val="0"/>
          <c:y val="0.14679915200586646"/>
          <c:w val="0.98701298479956778"/>
          <c:h val="0.69195086438141284"/>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Adults 18+</c:v>
                </c:pt>
                <c:pt idx="1">
                  <c:v>Ad-Supported Streamers</c:v>
                </c:pt>
              </c:strCache>
            </c:strRef>
          </c:cat>
          <c:val>
            <c:numRef>
              <c:f>Sheet1!$B$2:$C$2</c:f>
              <c:numCache>
                <c:formatCode>0%</c:formatCode>
                <c:ptCount val="2"/>
                <c:pt idx="0">
                  <c:v>0.56399999999999995</c:v>
                </c:pt>
                <c:pt idx="1">
                  <c:v>0.63100000000000001</c:v>
                </c:pt>
              </c:numCache>
            </c:numRef>
          </c:val>
          <c:extLst>
            <c:ext xmlns:c16="http://schemas.microsoft.com/office/drawing/2014/chart" uri="{C3380CC4-5D6E-409C-BE32-E72D297353CC}">
              <c16:uniqueId val="{00000000-D133-434F-BE16-BBF24A045EEB}"/>
            </c:ext>
          </c:extLst>
        </c:ser>
        <c:dLbls>
          <c:showLegendKey val="0"/>
          <c:showVal val="0"/>
          <c:showCatName val="0"/>
          <c:showSerName val="0"/>
          <c:showPercent val="0"/>
          <c:showBubbleSize val="0"/>
        </c:dLbls>
        <c:gapWidth val="60"/>
        <c:axId val="612776352"/>
        <c:axId val="612784192"/>
      </c:barChart>
      <c:catAx>
        <c:axId val="612776352"/>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12784192"/>
        <c:crosses val="autoZero"/>
        <c:auto val="1"/>
        <c:lblAlgn val="ctr"/>
        <c:lblOffset val="100"/>
        <c:noMultiLvlLbl val="0"/>
      </c:catAx>
      <c:valAx>
        <c:axId val="612784192"/>
        <c:scaling>
          <c:orientation val="minMax"/>
          <c:min val="0"/>
        </c:scaling>
        <c:delete val="1"/>
        <c:axPos val="l"/>
        <c:numFmt formatCode="0%" sourceLinked="1"/>
        <c:majorTickMark val="out"/>
        <c:minorTickMark val="none"/>
        <c:tickLblPos val="nextTo"/>
        <c:crossAx val="612776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37522414698162737"/>
          <c:y val="2.4168631507931485E-2"/>
        </c:manualLayout>
      </c:layout>
      <c:overlay val="0"/>
    </c:title>
    <c:autoTitleDeleted val="0"/>
    <c:plotArea>
      <c:layout>
        <c:manualLayout>
          <c:layoutTarget val="inner"/>
          <c:xMode val="edge"/>
          <c:yMode val="edge"/>
          <c:x val="0"/>
          <c:y val="0.14679915200586646"/>
          <c:w val="0.98701298479956778"/>
          <c:h val="0.69195086438141284"/>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Adults 18+</c:v>
                </c:pt>
                <c:pt idx="1">
                  <c:v>Ad-Supported Streamers</c:v>
                </c:pt>
              </c:strCache>
            </c:strRef>
          </c:cat>
          <c:val>
            <c:numRef>
              <c:f>Sheet1!$B$2:$C$2</c:f>
              <c:numCache>
                <c:formatCode>0%</c:formatCode>
                <c:ptCount val="2"/>
                <c:pt idx="0">
                  <c:v>0.69099999999999995</c:v>
                </c:pt>
                <c:pt idx="1">
                  <c:v>0.752</c:v>
                </c:pt>
              </c:numCache>
            </c:numRef>
          </c:val>
          <c:extLst>
            <c:ext xmlns:c16="http://schemas.microsoft.com/office/drawing/2014/chart" uri="{C3380CC4-5D6E-409C-BE32-E72D297353CC}">
              <c16:uniqueId val="{00000000-5D5B-4A9B-A88A-2D2144C7BC2C}"/>
            </c:ext>
          </c:extLst>
        </c:ser>
        <c:dLbls>
          <c:showLegendKey val="0"/>
          <c:showVal val="0"/>
          <c:showCatName val="0"/>
          <c:showSerName val="0"/>
          <c:showPercent val="0"/>
          <c:showBubbleSize val="0"/>
        </c:dLbls>
        <c:gapWidth val="60"/>
        <c:axId val="612776352"/>
        <c:axId val="612784192"/>
      </c:barChart>
      <c:catAx>
        <c:axId val="612776352"/>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12784192"/>
        <c:crosses val="autoZero"/>
        <c:auto val="1"/>
        <c:lblAlgn val="ctr"/>
        <c:lblOffset val="100"/>
        <c:noMultiLvlLbl val="0"/>
      </c:catAx>
      <c:valAx>
        <c:axId val="612784192"/>
        <c:scaling>
          <c:orientation val="minMax"/>
          <c:min val="0"/>
        </c:scaling>
        <c:delete val="1"/>
        <c:axPos val="l"/>
        <c:numFmt formatCode="0%" sourceLinked="1"/>
        <c:majorTickMark val="out"/>
        <c:minorTickMark val="none"/>
        <c:tickLblPos val="nextTo"/>
        <c:crossAx val="612776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37522414698162737"/>
          <c:y val="2.4168631507931485E-2"/>
        </c:manualLayout>
      </c:layout>
      <c:overlay val="0"/>
    </c:title>
    <c:autoTitleDeleted val="0"/>
    <c:plotArea>
      <c:layout>
        <c:manualLayout>
          <c:layoutTarget val="inner"/>
          <c:xMode val="edge"/>
          <c:yMode val="edge"/>
          <c:x val="0"/>
          <c:y val="0.14679915200586646"/>
          <c:w val="0.98701298479956778"/>
          <c:h val="0.69195086438141284"/>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Adults 18+</c:v>
                </c:pt>
                <c:pt idx="1">
                  <c:v>Ad-Supported Streamers</c:v>
                </c:pt>
              </c:strCache>
            </c:strRef>
          </c:cat>
          <c:val>
            <c:numRef>
              <c:f>Sheet1!$B$2:$C$2</c:f>
              <c:numCache>
                <c:formatCode>0%</c:formatCode>
                <c:ptCount val="2"/>
                <c:pt idx="0">
                  <c:v>0.46300000000000002</c:v>
                </c:pt>
                <c:pt idx="1">
                  <c:v>0.55800000000000005</c:v>
                </c:pt>
              </c:numCache>
            </c:numRef>
          </c:val>
          <c:extLst>
            <c:ext xmlns:c16="http://schemas.microsoft.com/office/drawing/2014/chart" uri="{C3380CC4-5D6E-409C-BE32-E72D297353CC}">
              <c16:uniqueId val="{00000000-38D5-4FB8-8A84-877B96B687C8}"/>
            </c:ext>
          </c:extLst>
        </c:ser>
        <c:dLbls>
          <c:showLegendKey val="0"/>
          <c:showVal val="0"/>
          <c:showCatName val="0"/>
          <c:showSerName val="0"/>
          <c:showPercent val="0"/>
          <c:showBubbleSize val="0"/>
        </c:dLbls>
        <c:gapWidth val="60"/>
        <c:axId val="612776352"/>
        <c:axId val="612784192"/>
      </c:barChart>
      <c:catAx>
        <c:axId val="612776352"/>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12784192"/>
        <c:crosses val="autoZero"/>
        <c:auto val="1"/>
        <c:lblAlgn val="ctr"/>
        <c:lblOffset val="100"/>
        <c:noMultiLvlLbl val="0"/>
      </c:catAx>
      <c:valAx>
        <c:axId val="612784192"/>
        <c:scaling>
          <c:orientation val="minMax"/>
          <c:min val="0"/>
        </c:scaling>
        <c:delete val="1"/>
        <c:axPos val="l"/>
        <c:numFmt formatCode="0%" sourceLinked="1"/>
        <c:majorTickMark val="out"/>
        <c:minorTickMark val="none"/>
        <c:tickLblPos val="nextTo"/>
        <c:crossAx val="612776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Daily Time Spent Yesterday A18+</a:t>
            </a:r>
          </a:p>
          <a:p>
            <a:pPr>
              <a:defRPr sz="1600" b="1" i="0" u="none" strike="noStrike" kern="1200" spc="0" baseline="0">
                <a:solidFill>
                  <a:schemeClr val="tx1"/>
                </a:solidFill>
                <a:latin typeface="+mn-lt"/>
                <a:ea typeface="+mn-ea"/>
                <a:cs typeface="+mn-cs"/>
              </a:defRPr>
            </a:pPr>
            <a:r>
              <a:rPr lang="en-US" sz="1600" b="1" i="0" baseline="0" dirty="0">
                <a:effectLst/>
              </a:rPr>
              <a:t>(In Hours:Minutes)</a:t>
            </a:r>
          </a:p>
        </c:rich>
      </c:tx>
      <c:layout>
        <c:manualLayout>
          <c:xMode val="edge"/>
          <c:yMode val="edge"/>
          <c:x val="0.33426564360169037"/>
          <c:y val="0.19016260191986648"/>
        </c:manualLayout>
      </c:layout>
      <c:overlay val="0"/>
      <c:spPr>
        <a:noFill/>
        <a:ln>
          <a:noFill/>
        </a:ln>
        <a:effectLst/>
      </c:spPr>
    </c:title>
    <c:autoTitleDeleted val="0"/>
    <c:plotArea>
      <c:layout>
        <c:manualLayout>
          <c:layoutTarget val="inner"/>
          <c:xMode val="edge"/>
          <c:yMode val="edge"/>
          <c:x val="1.010909583791802E-2"/>
          <c:y val="9.0738449416461961E-3"/>
          <c:w val="0.97984332937271124"/>
          <c:h val="0.7782023309394237"/>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96EA-4614-8E08-6E4EADD391CE}"/>
              </c:ext>
            </c:extLst>
          </c:dPt>
          <c:dPt>
            <c:idx val="1"/>
            <c:invertIfNegative val="0"/>
            <c:bubble3D val="0"/>
            <c:spPr>
              <a:solidFill>
                <a:srgbClr val="CCE6B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96EA-4614-8E08-6E4EADD391CE}"/>
              </c:ext>
            </c:extLst>
          </c:dPt>
          <c:dPt>
            <c:idx val="2"/>
            <c:invertIfNegative val="0"/>
            <c:bubble3D val="0"/>
            <c:spPr>
              <a:solidFill>
                <a:srgbClr val="909C5E"/>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96EA-4614-8E08-6E4EADD391CE}"/>
              </c:ext>
            </c:extLst>
          </c:dPt>
          <c:dPt>
            <c:idx val="3"/>
            <c:invertIfNegative val="0"/>
            <c:bubble3D val="0"/>
            <c:spPr>
              <a:solidFill>
                <a:srgbClr val="F5AD99"/>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9A28-4485-B915-0061FF5B4524}"/>
              </c:ext>
            </c:extLst>
          </c:dPt>
          <c:dPt>
            <c:idx val="4"/>
            <c:invertIfNegative val="0"/>
            <c:bubble3D val="0"/>
            <c:spPr>
              <a:solidFill>
                <a:srgbClr val="8A00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A-9A28-4485-B915-0061FF5B4524}"/>
              </c:ext>
            </c:extLst>
          </c:dPt>
          <c:dPt>
            <c:idx val="5"/>
            <c:invertIfNegative val="0"/>
            <c:bubble3D val="0"/>
            <c:spPr>
              <a:solidFill>
                <a:schemeClr val="accent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96EA-4614-8E08-6E4EADD391CE}"/>
              </c:ext>
            </c:extLst>
          </c:dPt>
          <c:dPt>
            <c:idx val="6"/>
            <c:invertIfNegative val="0"/>
            <c:bubble3D val="0"/>
            <c:spPr>
              <a:solidFill>
                <a:schemeClr val="accent2">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96EA-4614-8E08-6E4EADD391CE}"/>
              </c:ext>
            </c:extLst>
          </c:dPt>
          <c:dPt>
            <c:idx val="7"/>
            <c:invertIfNegative val="0"/>
            <c:bubble3D val="0"/>
            <c:spPr>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96EA-4614-8E08-6E4EADD391CE}"/>
              </c:ext>
            </c:extLst>
          </c:dPt>
          <c:dPt>
            <c:idx val="8"/>
            <c:invertIfNegative val="0"/>
            <c:bubble3D val="0"/>
            <c:spPr>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96EA-4614-8E08-6E4EADD391CE}"/>
              </c:ext>
            </c:extLst>
          </c:dPt>
          <c:dPt>
            <c:idx val="9"/>
            <c:invertIfNegative val="0"/>
            <c:bubble3D val="0"/>
            <c:spPr>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96EA-4614-8E08-6E4EADD391CE}"/>
              </c:ext>
            </c:extLst>
          </c:dPt>
          <c:dPt>
            <c:idx val="10"/>
            <c:invertIfNegative val="0"/>
            <c:bubble3D val="0"/>
            <c:spPr>
              <a:solidFill>
                <a:srgbClr val="FFFF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96EA-4614-8E08-6E4EADD391CE}"/>
              </c:ext>
            </c:extLst>
          </c:dPt>
          <c:dPt>
            <c:idx val="11"/>
            <c:invertIfNegative val="0"/>
            <c:bubble3D val="0"/>
            <c:spPr>
              <a:solidFill>
                <a:schemeClr val="tx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96EA-4614-8E08-6E4EADD391CE}"/>
              </c:ext>
            </c:extLst>
          </c:dPt>
          <c:dPt>
            <c:idx val="12"/>
            <c:invertIfNegative val="0"/>
            <c:bubble3D val="0"/>
            <c:spPr>
              <a:solidFill>
                <a:schemeClr val="tx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96EA-4614-8E08-6E4EADD391CE}"/>
              </c:ext>
            </c:extLst>
          </c:dPt>
          <c:dPt>
            <c:idx val="13"/>
            <c:invertIfNegative val="0"/>
            <c:bubble3D val="0"/>
            <c:spPr>
              <a:solidFill>
                <a:schemeClr val="bg1">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96EA-4614-8E08-6E4EADD391CE}"/>
              </c:ext>
            </c:extLst>
          </c:dPt>
          <c:dPt>
            <c:idx val="14"/>
            <c:invertIfNegative val="0"/>
            <c:bubble3D val="0"/>
            <c:spPr>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96EA-4614-8E08-6E4EADD391CE}"/>
              </c:ext>
            </c:extLst>
          </c:dPt>
          <c:dPt>
            <c:idx val="15"/>
            <c:invertIfNegative val="0"/>
            <c:bubble3D val="0"/>
            <c:spPr>
              <a:solidFill>
                <a:srgbClr val="92D05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96EA-4614-8E08-6E4EADD391CE}"/>
              </c:ext>
            </c:extLst>
          </c:dPt>
          <c:dPt>
            <c:idx val="16"/>
            <c:invertIfNegative val="0"/>
            <c:bubble3D val="0"/>
            <c:spPr>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96EA-4614-8E08-6E4EADD391CE}"/>
              </c:ext>
            </c:extLst>
          </c:dPt>
          <c:dPt>
            <c:idx val="17"/>
            <c:invertIfNegative val="0"/>
            <c:bubble3D val="0"/>
            <c:spPr>
              <a:solidFill>
                <a:schemeClr val="tx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96EA-4614-8E08-6E4EADD391CE}"/>
              </c:ext>
            </c:extLst>
          </c:dPt>
          <c:dPt>
            <c:idx val="18"/>
            <c:invertIfNegative val="0"/>
            <c:bubble3D val="0"/>
            <c:spPr>
              <a:solidFill>
                <a:schemeClr val="bg1">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96EA-4614-8E08-6E4EADD391CE}"/>
              </c:ext>
            </c:extLst>
          </c:dPt>
          <c:dPt>
            <c:idx val="19"/>
            <c:invertIfNegative val="0"/>
            <c:bubble3D val="0"/>
            <c:spPr>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96EA-4614-8E08-6E4EADD391CE}"/>
              </c:ext>
            </c:extLst>
          </c:dPt>
          <c:dPt>
            <c:idx val="20"/>
            <c:invertIfNegative val="0"/>
            <c:bubble3D val="0"/>
            <c:spPr>
              <a:solidFill>
                <a:schemeClr val="bg1">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96EA-4614-8E08-6E4EADD391CE}"/>
              </c:ext>
            </c:extLst>
          </c:dPt>
          <c:dPt>
            <c:idx val="21"/>
            <c:invertIfNegative val="0"/>
            <c:bubble3D val="0"/>
            <c:spPr>
              <a:solidFill>
                <a:srgbClr val="0070C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96EA-4614-8E08-6E4EADD391CE}"/>
              </c:ext>
            </c:extLst>
          </c:dPt>
          <c:dLbls>
            <c:spPr>
              <a:noFill/>
              <a:ln>
                <a:noFill/>
              </a:ln>
              <a:effectLst/>
            </c:spPr>
            <c:txPr>
              <a:bodyPr wrap="square" lIns="38100" tIns="19050" rIns="38100" bIns="19050" anchor="ctr">
                <a:spAutoFit/>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Traditional TV</c:v>
                </c:pt>
                <c:pt idx="1">
                  <c:v>Streaming Programs
on TV With Ads </c:v>
                </c:pt>
                <c:pt idx="2">
                  <c:v>Streaming Programs 
on TV No Ads </c:v>
                </c:pt>
                <c:pt idx="3">
                  <c:v>Streaming Programs on Digital Media With Ads</c:v>
                </c:pt>
                <c:pt idx="4">
                  <c:v>Streaming Programs on Digital Media No Ads</c:v>
                </c:pt>
              </c:strCache>
            </c:strRef>
          </c:cat>
          <c:val>
            <c:numRef>
              <c:f>Sheet1!$B$2:$B$6</c:f>
              <c:numCache>
                <c:formatCode>h:mm;@</c:formatCode>
                <c:ptCount val="5"/>
                <c:pt idx="0">
                  <c:v>0.2298611111111111</c:v>
                </c:pt>
                <c:pt idx="1">
                  <c:v>5.9027777777777783E-2</c:v>
                </c:pt>
                <c:pt idx="2">
                  <c:v>3.8194444444444441E-2</c:v>
                </c:pt>
                <c:pt idx="3">
                  <c:v>3.6111111111111115E-2</c:v>
                </c:pt>
                <c:pt idx="4">
                  <c:v>1.3194444444444444E-2</c:v>
                </c:pt>
              </c:numCache>
            </c:numRef>
          </c:val>
          <c:extLst>
            <c:ext xmlns:c16="http://schemas.microsoft.com/office/drawing/2014/chart" uri="{C3380CC4-5D6E-409C-BE32-E72D297353CC}">
              <c16:uniqueId val="{00000028-96EA-4614-8E08-6E4EADD391CE}"/>
            </c:ext>
          </c:extLst>
        </c:ser>
        <c:dLbls>
          <c:showLegendKey val="0"/>
          <c:showVal val="0"/>
          <c:showCatName val="0"/>
          <c:showSerName val="0"/>
          <c:showPercent val="0"/>
          <c:showBubbleSize val="0"/>
        </c:dLbls>
        <c:gapWidth val="34"/>
        <c:axId val="579798840"/>
        <c:axId val="579804720"/>
      </c:barChart>
      <c:catAx>
        <c:axId val="579798840"/>
        <c:scaling>
          <c:orientation val="minMax"/>
        </c:scaling>
        <c:delete val="0"/>
        <c:axPos val="b"/>
        <c:numFmt formatCode="General" sourceLinked="1"/>
        <c:majorTickMark val="out"/>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4720"/>
        <c:crosses val="autoZero"/>
        <c:auto val="1"/>
        <c:lblAlgn val="ctr"/>
        <c:lblOffset val="100"/>
        <c:noMultiLvlLbl val="0"/>
      </c:catAx>
      <c:valAx>
        <c:axId val="579804720"/>
        <c:scaling>
          <c:orientation val="minMax"/>
          <c:min val="0"/>
        </c:scaling>
        <c:delete val="1"/>
        <c:axPos val="l"/>
        <c:numFmt formatCode="h:mm;@" sourceLinked="1"/>
        <c:majorTickMark val="out"/>
        <c:minorTickMark val="none"/>
        <c:tickLblPos val="none"/>
        <c:crossAx val="579798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i="0" baseline="0" dirty="0">
                <a:effectLst/>
              </a:rPr>
              <a:t>% Reached Yesterday</a:t>
            </a:r>
          </a:p>
          <a:p>
            <a:pPr>
              <a:defRPr sz="1400" b="1" i="0" u="none" strike="noStrike" kern="1200" spc="0" baseline="0">
                <a:solidFill>
                  <a:schemeClr val="tx1"/>
                </a:solidFill>
                <a:latin typeface="+mn-lt"/>
                <a:ea typeface="+mn-ea"/>
                <a:cs typeface="+mn-cs"/>
              </a:defRPr>
            </a:pPr>
            <a:r>
              <a:rPr lang="en-US" sz="1400" b="1" i="0" baseline="0" dirty="0">
                <a:effectLst/>
              </a:rPr>
              <a:t>Adults 18+ Ad-Supported Streamers</a:t>
            </a:r>
            <a:endParaRPr lang="en-US" sz="1400" dirty="0">
              <a:effectLst/>
            </a:endParaRPr>
          </a:p>
        </c:rich>
      </c:tx>
      <c:layout>
        <c:manualLayout>
          <c:xMode val="edge"/>
          <c:yMode val="edge"/>
          <c:x val="0.71748387096774191"/>
          <c:y val="0.5946754470452208"/>
        </c:manualLayout>
      </c:layout>
      <c:overlay val="0"/>
      <c:spPr>
        <a:noFill/>
        <a:ln>
          <a:noFill/>
        </a:ln>
        <a:effectLst/>
      </c:spPr>
    </c:title>
    <c:autoTitleDeleted val="0"/>
    <c:plotArea>
      <c:layout>
        <c:manualLayout>
          <c:layoutTarget val="inner"/>
          <c:xMode val="edge"/>
          <c:yMode val="edge"/>
          <c:x val="0.38706959613919228"/>
          <c:y val="4.685174663012872E-2"/>
          <c:w val="0.5414992803318941"/>
          <c:h val="0.94647963936426283"/>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8C10-4739-997C-93A96924100C}"/>
              </c:ext>
            </c:extLst>
          </c:dPt>
          <c:dPt>
            <c:idx val="1"/>
            <c:invertIfNegative val="0"/>
            <c:bubble3D val="0"/>
            <c:spPr>
              <a:solidFill>
                <a:srgbClr val="D9F4B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8C10-4739-997C-93A96924100C}"/>
              </c:ext>
            </c:extLst>
          </c:dPt>
          <c:dPt>
            <c:idx val="2"/>
            <c:invertIfNegative val="0"/>
            <c:bubble3D val="0"/>
            <c:spPr>
              <a:solidFill>
                <a:srgbClr val="70ACA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8C10-4739-997C-93A96924100C}"/>
              </c:ext>
            </c:extLst>
          </c:dPt>
          <c:dPt>
            <c:idx val="3"/>
            <c:invertIfNegative val="0"/>
            <c:bubble3D val="0"/>
            <c:spPr>
              <a:solidFill>
                <a:srgbClr val="FFB9A4"/>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8C10-4739-997C-93A96924100C}"/>
              </c:ext>
            </c:extLst>
          </c:dPt>
          <c:dPt>
            <c:idx val="4"/>
            <c:invertIfNegative val="0"/>
            <c:bubble3D val="0"/>
            <c:spPr>
              <a:solidFill>
                <a:srgbClr val="D9D9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8C10-4739-997C-93A96924100C}"/>
              </c:ext>
            </c:extLst>
          </c:dPt>
          <c:dPt>
            <c:idx val="7"/>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8C10-4739-997C-93A96924100C}"/>
              </c:ext>
            </c:extLst>
          </c:dPt>
          <c:dPt>
            <c:idx val="8"/>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8C10-4739-997C-93A96924100C}"/>
              </c:ext>
            </c:extLst>
          </c:dPt>
          <c:dPt>
            <c:idx val="9"/>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8C10-4739-997C-93A96924100C}"/>
              </c:ext>
            </c:extLst>
          </c:dPt>
          <c:dPt>
            <c:idx val="10"/>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8C10-4739-997C-93A96924100C}"/>
              </c:ext>
            </c:extLst>
          </c:dPt>
          <c:dPt>
            <c:idx val="11"/>
            <c:invertIfNegative val="0"/>
            <c:bubble3D val="0"/>
            <c:spPr>
              <a:solidFill>
                <a:srgbClr val="CCCC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8C10-4739-997C-93A96924100C}"/>
              </c:ext>
            </c:extLst>
          </c:dPt>
          <c:dPt>
            <c:idx val="12"/>
            <c:invertIfNegative val="0"/>
            <c:bubble3D val="0"/>
            <c:spPr>
              <a:solidFill>
                <a:srgbClr val="05A4D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8C10-4739-997C-93A96924100C}"/>
              </c:ext>
            </c:extLst>
          </c:dPt>
          <c:dPt>
            <c:idx val="13"/>
            <c:invertIfNegative val="0"/>
            <c:bubble3D val="0"/>
            <c:spPr>
              <a:solidFill>
                <a:srgbClr val="FF730A"/>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8C10-4739-997C-93A96924100C}"/>
              </c:ext>
            </c:extLst>
          </c:dPt>
          <c:dPt>
            <c:idx val="14"/>
            <c:invertIfNegative val="0"/>
            <c:bubble3D val="0"/>
            <c:spPr>
              <a:solidFill>
                <a:srgbClr val="AA68DD"/>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8C10-4739-997C-93A96924100C}"/>
              </c:ext>
            </c:extLst>
          </c:dPt>
          <c:dPt>
            <c:idx val="15"/>
            <c:invertIfNegative val="0"/>
            <c:bubble3D val="0"/>
            <c:spPr>
              <a:solidFill>
                <a:srgbClr val="FF666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8C10-4739-997C-93A96924100C}"/>
              </c:ext>
            </c:extLst>
          </c:dPt>
          <c:dPt>
            <c:idx val="16"/>
            <c:invertIfNegative val="0"/>
            <c:bubble3D val="0"/>
            <c:spPr>
              <a:solidFill>
                <a:srgbClr val="8A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8C10-4739-997C-93A96924100C}"/>
              </c:ext>
            </c:extLst>
          </c:dPt>
          <c:dPt>
            <c:idx val="17"/>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6-EEB5-4FFB-995C-FA68E87033EF}"/>
              </c:ext>
            </c:extLst>
          </c:dPt>
          <c:dPt>
            <c:idx val="18"/>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EEB5-4FFB-995C-FA68E87033EF}"/>
              </c:ext>
            </c:extLst>
          </c:dPt>
          <c:dPt>
            <c:idx val="19"/>
            <c:invertIfNegative val="0"/>
            <c:bubble3D val="0"/>
            <c:spPr>
              <a:solidFill>
                <a:srgbClr val="43008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4-EEB5-4FFB-995C-FA68E87033EF}"/>
              </c:ext>
            </c:extLst>
          </c:dPt>
          <c:dPt>
            <c:idx val="20"/>
            <c:invertIfNegative val="0"/>
            <c:bubble3D val="0"/>
            <c:spPr>
              <a:solidFill>
                <a:srgbClr val="FFCCC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EEB5-4FFB-995C-FA68E87033EF}"/>
              </c:ext>
            </c:extLst>
          </c:dPt>
          <c:dPt>
            <c:idx val="21"/>
            <c:invertIfNegative val="0"/>
            <c:bubble3D val="0"/>
            <c:spPr>
              <a:solidFill>
                <a:srgbClr val="E80AA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9B3B-4EA2-BCE9-A1C02ABF2BE1}"/>
              </c:ext>
            </c:extLst>
          </c:dPt>
          <c:dPt>
            <c:idx val="22"/>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D-9B3B-4EA2-BCE9-A1C02ABF2BE1}"/>
              </c:ext>
            </c:extLst>
          </c:dPt>
          <c:dLbls>
            <c:numFmt formatCode="0%" sourceLinked="0"/>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5"/>
                <c:pt idx="0">
                  <c:v>Television (Broadcast/Cable)</c:v>
                </c:pt>
                <c:pt idx="1">
                  <c:v>Streaming Programs on TV With Ads</c:v>
                </c:pt>
                <c:pt idx="2">
                  <c:v>Streaming Video Other Than TV Programs on Digital Media</c:v>
                </c:pt>
                <c:pt idx="3">
                  <c:v>Streaming Programs on Digital Media With Ads</c:v>
                </c:pt>
                <c:pt idx="4">
                  <c:v>Streaming Video Other Than TV Programs on TV</c:v>
                </c:pt>
              </c:strCache>
            </c:strRef>
          </c:cat>
          <c:val>
            <c:numRef>
              <c:f>Sheet1!$B$2:$B$24</c:f>
              <c:numCache>
                <c:formatCode>0%</c:formatCode>
                <c:ptCount val="5"/>
                <c:pt idx="0" formatCode="0.0%">
                  <c:v>0.77300000000000002</c:v>
                </c:pt>
                <c:pt idx="1">
                  <c:v>0.66100000000000003</c:v>
                </c:pt>
                <c:pt idx="2" formatCode="0.0%">
                  <c:v>0.49199999999999999</c:v>
                </c:pt>
                <c:pt idx="3" formatCode="0.0%">
                  <c:v>0.435</c:v>
                </c:pt>
                <c:pt idx="4" formatCode="0.0%">
                  <c:v>0.40799999999999997</c:v>
                </c:pt>
              </c:numCache>
            </c:numRef>
          </c:val>
          <c:extLst>
            <c:ext xmlns:c16="http://schemas.microsoft.com/office/drawing/2014/chart" uri="{C3380CC4-5D6E-409C-BE32-E72D297353CC}">
              <c16:uniqueId val="{00000022-8C10-4739-997C-93A96924100C}"/>
            </c:ext>
          </c:extLst>
        </c:ser>
        <c:dLbls>
          <c:showLegendKey val="0"/>
          <c:showVal val="0"/>
          <c:showCatName val="0"/>
          <c:showSerName val="0"/>
          <c:showPercent val="0"/>
          <c:showBubbleSize val="0"/>
        </c:dLbls>
        <c:gapWidth val="34"/>
        <c:axId val="584619576"/>
        <c:axId val="584608600"/>
      </c:barChart>
      <c:catAx>
        <c:axId val="584619576"/>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84608600"/>
        <c:crosses val="autoZero"/>
        <c:auto val="1"/>
        <c:lblAlgn val="ctr"/>
        <c:lblOffset val="100"/>
        <c:noMultiLvlLbl val="0"/>
      </c:catAx>
      <c:valAx>
        <c:axId val="584608600"/>
        <c:scaling>
          <c:orientation val="minMax"/>
        </c:scaling>
        <c:delete val="1"/>
        <c:axPos val="t"/>
        <c:numFmt formatCode="0.0%" sourceLinked="1"/>
        <c:majorTickMark val="none"/>
        <c:minorTickMark val="none"/>
        <c:tickLblPos val="none"/>
        <c:crossAx val="584619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Daily Time Spent Yesterday </a:t>
            </a:r>
          </a:p>
          <a:p>
            <a:pPr>
              <a:defRPr sz="1600" b="1" i="0" u="none" strike="noStrike" kern="1200" spc="0" baseline="0">
                <a:solidFill>
                  <a:schemeClr val="tx1"/>
                </a:solidFill>
                <a:latin typeface="+mn-lt"/>
                <a:ea typeface="+mn-ea"/>
                <a:cs typeface="+mn-cs"/>
              </a:defRPr>
            </a:pPr>
            <a:r>
              <a:rPr lang="en-US" sz="1600" b="1" i="0" baseline="0" dirty="0">
                <a:effectLst/>
              </a:rPr>
              <a:t>A18+ Ad-Supported Streamers</a:t>
            </a:r>
          </a:p>
          <a:p>
            <a:pPr>
              <a:defRPr sz="1600" b="1" i="0" u="none" strike="noStrike" kern="1200" spc="0" baseline="0">
                <a:solidFill>
                  <a:schemeClr val="tx1"/>
                </a:solidFill>
                <a:latin typeface="+mn-lt"/>
                <a:ea typeface="+mn-ea"/>
                <a:cs typeface="+mn-cs"/>
              </a:defRPr>
            </a:pPr>
            <a:r>
              <a:rPr lang="en-US" sz="1600" b="1" i="0" baseline="0" dirty="0">
                <a:effectLst/>
              </a:rPr>
              <a:t>(In Hours:Minutes)</a:t>
            </a:r>
          </a:p>
        </c:rich>
      </c:tx>
      <c:layout>
        <c:manualLayout>
          <c:xMode val="edge"/>
          <c:yMode val="edge"/>
          <c:x val="0.65720336974007276"/>
          <c:y val="0.60870354786318825"/>
        </c:manualLayout>
      </c:layout>
      <c:overlay val="0"/>
      <c:spPr>
        <a:noFill/>
        <a:ln>
          <a:noFill/>
        </a:ln>
        <a:effectLst/>
      </c:spPr>
    </c:title>
    <c:autoTitleDeleted val="0"/>
    <c:plotArea>
      <c:layout>
        <c:manualLayout>
          <c:layoutTarget val="inner"/>
          <c:xMode val="edge"/>
          <c:yMode val="edge"/>
          <c:x val="0.41263517060367455"/>
          <c:y val="1.4988999536822607E-2"/>
          <c:w val="0.56515519431038874"/>
          <c:h val="0.97834240389069016"/>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4F98-4912-BB9F-C1554857D4A0}"/>
              </c:ext>
            </c:extLst>
          </c:dPt>
          <c:dPt>
            <c:idx val="1"/>
            <c:invertIfNegative val="0"/>
            <c:bubble3D val="0"/>
            <c:spPr>
              <a:solidFill>
                <a:srgbClr val="D9F4B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4F98-4912-BB9F-C1554857D4A0}"/>
              </c:ext>
            </c:extLst>
          </c:dPt>
          <c:dPt>
            <c:idx val="2"/>
            <c:invertIfNegative val="0"/>
            <c:bubble3D val="0"/>
            <c:spPr>
              <a:solidFill>
                <a:srgbClr val="FFB9A4"/>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4F98-4912-BB9F-C1554857D4A0}"/>
              </c:ext>
            </c:extLst>
          </c:dPt>
          <c:dPt>
            <c:idx val="3"/>
            <c:invertIfNegative val="0"/>
            <c:bubble3D val="0"/>
            <c:spPr>
              <a:solidFill>
                <a:srgbClr val="D9D9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4F98-4912-BB9F-C1554857D4A0}"/>
              </c:ext>
            </c:extLst>
          </c:dPt>
          <c:dPt>
            <c:idx val="4"/>
            <c:invertIfNegative val="0"/>
            <c:bubble3D val="0"/>
            <c:spPr>
              <a:solidFill>
                <a:srgbClr val="70ACA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4F98-4912-BB9F-C1554857D4A0}"/>
              </c:ext>
            </c:extLst>
          </c:dPt>
          <c:dPt>
            <c:idx val="7"/>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4F98-4912-BB9F-C1554857D4A0}"/>
              </c:ext>
            </c:extLst>
          </c:dPt>
          <c:dPt>
            <c:idx val="8"/>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4F98-4912-BB9F-C1554857D4A0}"/>
              </c:ext>
            </c:extLst>
          </c:dPt>
          <c:dPt>
            <c:idx val="9"/>
            <c:invertIfNegative val="0"/>
            <c:bubble3D val="0"/>
            <c:spPr>
              <a:solidFill>
                <a:srgbClr val="CCCC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4F98-4912-BB9F-C1554857D4A0}"/>
              </c:ext>
            </c:extLst>
          </c:dPt>
          <c:dPt>
            <c:idx val="10"/>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4F98-4912-BB9F-C1554857D4A0}"/>
              </c:ext>
            </c:extLst>
          </c:dPt>
          <c:dPt>
            <c:idx val="11"/>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4F98-4912-BB9F-C1554857D4A0}"/>
              </c:ext>
            </c:extLst>
          </c:dPt>
          <c:dPt>
            <c:idx val="12"/>
            <c:invertIfNegative val="0"/>
            <c:bubble3D val="0"/>
            <c:spPr>
              <a:solidFill>
                <a:srgbClr val="FF666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4F98-4912-BB9F-C1554857D4A0}"/>
              </c:ext>
            </c:extLst>
          </c:dPt>
          <c:dPt>
            <c:idx val="13"/>
            <c:invertIfNegative val="0"/>
            <c:bubble3D val="0"/>
            <c:spPr>
              <a:solidFill>
                <a:srgbClr val="8A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4F98-4912-BB9F-C1554857D4A0}"/>
              </c:ext>
            </c:extLst>
          </c:dPt>
          <c:dPt>
            <c:idx val="14"/>
            <c:invertIfNegative val="0"/>
            <c:bubble3D val="0"/>
            <c:spPr>
              <a:solidFill>
                <a:srgbClr val="05A4D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4F98-4912-BB9F-C1554857D4A0}"/>
              </c:ext>
            </c:extLst>
          </c:dPt>
          <c:dPt>
            <c:idx val="15"/>
            <c:invertIfNegative val="0"/>
            <c:bubble3D val="0"/>
            <c:spPr>
              <a:solidFill>
                <a:srgbClr val="FF730A"/>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4F98-4912-BB9F-C1554857D4A0}"/>
              </c:ext>
            </c:extLst>
          </c:dPt>
          <c:dPt>
            <c:idx val="16"/>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4F98-4912-BB9F-C1554857D4A0}"/>
              </c:ext>
            </c:extLst>
          </c:dPt>
          <c:dPt>
            <c:idx val="17"/>
            <c:invertIfNegative val="0"/>
            <c:bubble3D val="0"/>
            <c:spPr>
              <a:solidFill>
                <a:srgbClr val="AA68DD"/>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4F98-4912-BB9F-C1554857D4A0}"/>
              </c:ext>
            </c:extLst>
          </c:dPt>
          <c:dPt>
            <c:idx val="18"/>
            <c:invertIfNegative val="0"/>
            <c:bubble3D val="0"/>
            <c:spPr>
              <a:solidFill>
                <a:srgbClr val="FFCCC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4F98-4912-BB9F-C1554857D4A0}"/>
              </c:ext>
            </c:extLst>
          </c:dPt>
          <c:dPt>
            <c:idx val="19"/>
            <c:invertIfNegative val="0"/>
            <c:bubble3D val="0"/>
            <c:spPr>
              <a:solidFill>
                <a:srgbClr val="E80AA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4F98-4912-BB9F-C1554857D4A0}"/>
              </c:ext>
            </c:extLst>
          </c:dPt>
          <c:dPt>
            <c:idx val="20"/>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4F98-4912-BB9F-C1554857D4A0}"/>
              </c:ext>
            </c:extLst>
          </c:dPt>
          <c:dPt>
            <c:idx val="21"/>
            <c:invertIfNegative val="0"/>
            <c:bubble3D val="0"/>
            <c:spPr>
              <a:solidFill>
                <a:srgbClr val="43008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4F98-4912-BB9F-C1554857D4A0}"/>
              </c:ext>
            </c:extLst>
          </c:dPt>
          <c:dPt>
            <c:idx val="22"/>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D-4F98-4912-BB9F-C1554857D4A0}"/>
              </c:ext>
            </c:extLst>
          </c:dPt>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Sheet1!$A$2:$A$24</c:f>
              <c:strCache>
                <c:ptCount val="5"/>
                <c:pt idx="0">
                  <c:v>Television (Broadcast/Cable)</c:v>
                </c:pt>
                <c:pt idx="1">
                  <c:v>Streaming Programs on TV With Ads</c:v>
                </c:pt>
                <c:pt idx="2">
                  <c:v>Streaming Programs on Digital Media With Ads</c:v>
                </c:pt>
                <c:pt idx="3">
                  <c:v>Streaming Video Other Than TV Programs on TV</c:v>
                </c:pt>
                <c:pt idx="4">
                  <c:v>Streaming Video Other Than TV Programs on Digital Media</c:v>
                </c:pt>
              </c:strCache>
            </c:strRef>
          </c:cat>
          <c:val>
            <c:numRef>
              <c:f>Sheet1!$B$2:$B$24</c:f>
              <c:numCache>
                <c:formatCode>h:mm;@</c:formatCode>
                <c:ptCount val="5"/>
                <c:pt idx="0">
                  <c:v>0.22083333333333333</c:v>
                </c:pt>
                <c:pt idx="1">
                  <c:v>8.1250000000000003E-2</c:v>
                </c:pt>
                <c:pt idx="2">
                  <c:v>4.9305555555555554E-2</c:v>
                </c:pt>
                <c:pt idx="3">
                  <c:v>4.7222222222222221E-2</c:v>
                </c:pt>
                <c:pt idx="4">
                  <c:v>4.3055555555555562E-2</c:v>
                </c:pt>
              </c:numCache>
            </c:numRef>
          </c:val>
          <c:extLst>
            <c:ext xmlns:c16="http://schemas.microsoft.com/office/drawing/2014/chart" uri="{C3380CC4-5D6E-409C-BE32-E72D297353CC}">
              <c16:uniqueId val="{0000002E-4F98-4912-BB9F-C1554857D4A0}"/>
            </c:ext>
          </c:extLst>
        </c:ser>
        <c:dLbls>
          <c:showLegendKey val="0"/>
          <c:showVal val="0"/>
          <c:showCatName val="0"/>
          <c:showSerName val="0"/>
          <c:showPercent val="0"/>
          <c:showBubbleSize val="0"/>
        </c:dLbls>
        <c:gapWidth val="34"/>
        <c:axId val="584619576"/>
        <c:axId val="584608600"/>
      </c:barChart>
      <c:catAx>
        <c:axId val="584619576"/>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84608600"/>
        <c:crosses val="autoZero"/>
        <c:auto val="1"/>
        <c:lblAlgn val="ctr"/>
        <c:lblOffset val="100"/>
        <c:noMultiLvlLbl val="0"/>
      </c:catAx>
      <c:valAx>
        <c:axId val="584608600"/>
        <c:scaling>
          <c:orientation val="minMax"/>
        </c:scaling>
        <c:delete val="1"/>
        <c:axPos val="t"/>
        <c:numFmt formatCode="h:mm;@" sourceLinked="1"/>
        <c:majorTickMark val="none"/>
        <c:minorTickMark val="none"/>
        <c:tickLblPos val="none"/>
        <c:crossAx val="584619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b="1" i="0" u="none" strike="noStrike" kern="1200" spc="0" baseline="0" dirty="0">
                <a:solidFill>
                  <a:prstClr val="black"/>
                </a:solidFill>
                <a:effectLst/>
              </a:rPr>
              <a:t>A18+ Ad-Supported Streamers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32369068237089188"/>
          <c:y val="0.11658704858297175"/>
          <c:w val="0.34271619552806959"/>
          <c:h val="0.84454533576656665"/>
        </c:manualLayout>
      </c:layout>
      <c:pieChart>
        <c:varyColors val="1"/>
        <c:ser>
          <c:idx val="0"/>
          <c:order val="0"/>
          <c:tx>
            <c:strRef>
              <c:f>Sheet1!$B$1</c:f>
              <c:strCache>
                <c:ptCount val="1"/>
                <c:pt idx="0">
                  <c:v>All 6 Categories</c:v>
                </c:pt>
              </c:strCache>
            </c:strRef>
          </c:tx>
          <c:spPr>
            <a:solidFill>
              <a:schemeClr val="accent1">
                <a:lumMod val="75000"/>
              </a:schemeClr>
            </a:solidFill>
            <a:ln>
              <a:solidFill>
                <a:schemeClr val="tx1"/>
              </a:solidFill>
            </a:ln>
          </c:spPr>
          <c:dPt>
            <c:idx val="0"/>
            <c:bubble3D val="0"/>
            <c:spPr>
              <a:solidFill>
                <a:schemeClr val="accent1">
                  <a:lumMod val="75000"/>
                </a:schemeClr>
              </a:solidFill>
              <a:ln w="19050">
                <a:solidFill>
                  <a:schemeClr val="tx1"/>
                </a:solidFill>
              </a:ln>
              <a:effectLst/>
            </c:spPr>
            <c:extLst>
              <c:ext xmlns:c16="http://schemas.microsoft.com/office/drawing/2014/chart" uri="{C3380CC4-5D6E-409C-BE32-E72D297353CC}">
                <c16:uniqueId val="{00000001-EB16-A540-81BA-1E4F4FC63A74}"/>
              </c:ext>
            </c:extLst>
          </c:dPt>
          <c:dPt>
            <c:idx val="1"/>
            <c:bubble3D val="0"/>
            <c:spPr>
              <a:solidFill>
                <a:schemeClr val="accent3"/>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EB16-A540-81BA-1E4F4FC63A74}"/>
              </c:ext>
            </c:extLst>
          </c:dPt>
          <c:dLbls>
            <c:dLbl>
              <c:idx val="0"/>
              <c:layout>
                <c:manualLayout>
                  <c:x val="0.25590703951610666"/>
                  <c:y val="5.9106393044618864E-2"/>
                </c:manualLayout>
              </c:layout>
              <c:tx>
                <c:rich>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7BED724B-A85C-44CE-BFB6-1F00A40E46CC}" type="CATEGORYNAME">
                      <a:rPr lang="en-US">
                        <a:solidFill>
                          <a:schemeClr val="bg1"/>
                        </a:solidFill>
                        <a:effectLst>
                          <a:outerShdw blurRad="38100" dist="38100" dir="2700000" algn="tl">
                            <a:srgbClr val="000000">
                              <a:alpha val="43137"/>
                            </a:srgbClr>
                          </a:outerShdw>
                        </a:effectLst>
                      </a:rPr>
                      <a:pPr>
                        <a:defRPr sz="2000">
                          <a:solidFill>
                            <a:schemeClr val="bg1"/>
                          </a:solidFill>
                          <a:effectLst>
                            <a:outerShdw blurRad="38100" dist="38100" dir="2700000" algn="tl">
                              <a:srgbClr val="000000">
                                <a:alpha val="43137"/>
                              </a:srgbClr>
                            </a:outerShdw>
                          </a:effectLst>
                        </a:defRPr>
                      </a:pPr>
                      <a:t>[CATEGORY NAME]</a:t>
                    </a:fld>
                    <a:endParaRPr lang="en-US" baseline="0" dirty="0">
                      <a:solidFill>
                        <a:schemeClr val="bg1"/>
                      </a:solidFill>
                      <a:effectLst>
                        <a:outerShdw blurRad="38100" dist="38100" dir="2700000" algn="tl">
                          <a:srgbClr val="000000">
                            <a:alpha val="43137"/>
                          </a:srgbClr>
                        </a:outerShdw>
                      </a:effectLst>
                    </a:endParaRPr>
                  </a:p>
                  <a:p>
                    <a:pPr>
                      <a:defRPr sz="2000">
                        <a:solidFill>
                          <a:schemeClr val="bg1"/>
                        </a:solidFill>
                        <a:effectLst>
                          <a:outerShdw blurRad="38100" dist="38100" dir="2700000" algn="tl">
                            <a:srgbClr val="000000">
                              <a:alpha val="43137"/>
                            </a:srgbClr>
                          </a:outerShdw>
                        </a:effectLst>
                      </a:defRPr>
                    </a:pPr>
                    <a:fld id="{7CE3CEAC-4F1E-4553-B2A7-0B952D768FA9}" type="VALUE">
                      <a:rPr lang="en-US" b="1">
                        <a:solidFill>
                          <a:schemeClr val="bg1"/>
                        </a:solidFill>
                        <a:effectLst>
                          <a:outerShdw blurRad="38100" dist="38100" dir="2700000" algn="tl">
                            <a:srgbClr val="000000">
                              <a:alpha val="43137"/>
                            </a:srgbClr>
                          </a:outerShdw>
                        </a:effectLst>
                      </a:rPr>
                      <a:pPr>
                        <a:defRPr sz="2000">
                          <a:solidFill>
                            <a:schemeClr val="bg1"/>
                          </a:solidFill>
                          <a:effectLst>
                            <a:outerShdw blurRad="38100" dist="38100" dir="2700000" algn="tl">
                              <a:srgbClr val="000000">
                                <a:alpha val="43137"/>
                              </a:srgbClr>
                            </a:outerShdw>
                          </a:effectLst>
                        </a:defRPr>
                      </a:pPr>
                      <a:t>[VALUE]</a:t>
                    </a:fld>
                    <a:endParaRPr lang="en-US"/>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EB16-A540-81BA-1E4F4FC63A74}"/>
                </c:ext>
              </c:extLst>
            </c:dLbl>
            <c:dLbl>
              <c:idx val="1"/>
              <c:layout>
                <c:manualLayout>
                  <c:x val="1.2428362799692377E-2"/>
                  <c:y val="-0.1070482499250645"/>
                </c:manualLayout>
              </c:layout>
              <c:tx>
                <c:rich>
                  <a:bodyPr rot="0" spcFirstLastPara="1" vertOverflow="ellipsis" vert="horz" wrap="square" lIns="38100" tIns="19050" rIns="38100" bIns="19050" anchor="ctr" anchorCtr="1">
                    <a:noAutofit/>
                  </a:bodyPr>
                  <a:lstStyle/>
                  <a:p>
                    <a:pPr>
                      <a:defRPr sz="2000" b="0" i="0" u="none" strike="noStrike" kern="1200" baseline="0">
                        <a:solidFill>
                          <a:schemeClr val="tx1"/>
                        </a:solidFill>
                        <a:effectLst/>
                        <a:latin typeface="+mn-lt"/>
                        <a:ea typeface="+mn-ea"/>
                        <a:cs typeface="+mn-cs"/>
                      </a:defRPr>
                    </a:pPr>
                    <a:fld id="{6FCABB7D-C89A-4122-BFF3-2CCDE32638BE}" type="CATEGORYNAME">
                      <a:rPr lang="en-US">
                        <a:solidFill>
                          <a:schemeClr val="tx1"/>
                        </a:solidFill>
                        <a:effectLst/>
                      </a:rPr>
                      <a:pPr>
                        <a:defRPr sz="2000">
                          <a:solidFill>
                            <a:schemeClr val="tx1"/>
                          </a:solidFill>
                          <a:effectLst/>
                        </a:defRPr>
                      </a:pPr>
                      <a:t>[CATEGORY NAME]</a:t>
                    </a:fld>
                    <a:endParaRPr lang="en-US" baseline="0" dirty="0">
                      <a:solidFill>
                        <a:schemeClr val="tx1"/>
                      </a:solidFill>
                      <a:effectLst/>
                    </a:endParaRPr>
                  </a:p>
                  <a:p>
                    <a:pPr>
                      <a:defRPr sz="2000">
                        <a:solidFill>
                          <a:schemeClr val="tx1"/>
                        </a:solidFill>
                        <a:effectLst/>
                      </a:defRPr>
                    </a:pPr>
                    <a:fld id="{EA7D4FC5-D34C-4A1E-8E2D-FCDC2B99DE5C}" type="VALUE">
                      <a:rPr lang="en-US" b="1">
                        <a:solidFill>
                          <a:schemeClr val="tx1"/>
                        </a:solidFill>
                        <a:effectLst/>
                      </a:rPr>
                      <a:pPr>
                        <a:defRPr sz="2000">
                          <a:solidFill>
                            <a:schemeClr val="tx1"/>
                          </a:solidFill>
                          <a:effectLst/>
                        </a:defRPr>
                      </a:pPr>
                      <a:t>[VALUE]</a:t>
                    </a:fld>
                    <a:endParaRPr lang="en-US"/>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solidFill>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0025174328630424"/>
                      <c:h val="0.31006561019703555"/>
                    </c:manualLayout>
                  </c15:layout>
                  <c15:dlblFieldTable/>
                  <c15:showDataLabelsRange val="0"/>
                </c:ext>
                <c:ext xmlns:c16="http://schemas.microsoft.com/office/drawing/2014/chart" uri="{C3380CC4-5D6E-409C-BE32-E72D297353CC}">
                  <c16:uniqueId val="{00000003-EB16-A540-81BA-1E4F4FC63A7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Watch Linear TV &amp; Ad-Supported Streaming</c:v>
                </c:pt>
                <c:pt idx="1">
                  <c:v>Exclusively Watch Ad-Supported Streaming</c:v>
                </c:pt>
              </c:strCache>
            </c:strRef>
          </c:cat>
          <c:val>
            <c:numRef>
              <c:f>Sheet1!$B$2:$B$3</c:f>
              <c:numCache>
                <c:formatCode>0.00%</c:formatCode>
                <c:ptCount val="2"/>
                <c:pt idx="0">
                  <c:v>0.9</c:v>
                </c:pt>
                <c:pt idx="1">
                  <c:v>0.1</c:v>
                </c:pt>
              </c:numCache>
            </c:numRef>
          </c:val>
          <c:extLst>
            <c:ext xmlns:c16="http://schemas.microsoft.com/office/drawing/2014/chart" uri="{C3380CC4-5D6E-409C-BE32-E72D297353CC}">
              <c16:uniqueId val="{00000004-EB16-A540-81BA-1E4F4FC63A74}"/>
            </c:ext>
          </c:extLst>
        </c:ser>
        <c:dLbls>
          <c:showLegendKey val="0"/>
          <c:showVal val="0"/>
          <c:showCatName val="0"/>
          <c:showSerName val="0"/>
          <c:showPercent val="0"/>
          <c:showBubbleSize val="0"/>
          <c:showLeaderLines val="1"/>
        </c:dLbls>
        <c:firstSliceAng val="135"/>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0294991063448E-3"/>
          <c:y val="7.07726248956283E-2"/>
          <c:w val="0.99004261008962868"/>
          <c:h val="0.79838258268034001"/>
        </c:manualLayout>
      </c:layout>
      <c:barChart>
        <c:barDir val="col"/>
        <c:grouping val="clustered"/>
        <c:varyColors val="0"/>
        <c:ser>
          <c:idx val="0"/>
          <c:order val="0"/>
          <c:tx>
            <c:strRef>
              <c:f>Sheet1!$B$1</c:f>
              <c:strCache>
                <c:ptCount val="1"/>
                <c:pt idx="0">
                  <c:v>Column1</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363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F88E-4A4D-B4BE-E238FBA54AF1}"/>
              </c:ext>
            </c:extLst>
          </c:dPt>
          <c:dPt>
            <c:idx val="1"/>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F88E-4A4D-B4BE-E238FBA54AF1}"/>
              </c:ext>
            </c:extLst>
          </c:dPt>
          <c:dPt>
            <c:idx val="2"/>
            <c:invertIfNegative val="0"/>
            <c:bubble3D val="0"/>
            <c:spPr>
              <a:solidFill>
                <a:srgbClr val="95959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F88E-4A4D-B4BE-E238FBA54AF1}"/>
              </c:ext>
            </c:extLst>
          </c:dPt>
          <c:dPt>
            <c:idx val="3"/>
            <c:invertIfNegative val="0"/>
            <c:bubble3D val="0"/>
            <c:spPr>
              <a:solidFill>
                <a:srgbClr val="0099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F88E-4A4D-B4BE-E238FBA54AF1}"/>
              </c:ext>
            </c:extLst>
          </c:dPt>
          <c:dPt>
            <c:idx val="4"/>
            <c:invertIfNegative val="0"/>
            <c:bubble3D val="0"/>
            <c:spPr>
              <a:solidFill>
                <a:srgbClr val="AA68D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F88E-4A4D-B4BE-E238FBA54AF1}"/>
              </c:ext>
            </c:extLst>
          </c:dPt>
          <c:dPt>
            <c:idx val="5"/>
            <c:invertIfNegative val="0"/>
            <c:bubble3D val="0"/>
            <c:spPr>
              <a:solidFill>
                <a:srgbClr val="FFBB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F88E-4A4D-B4BE-E238FBA54AF1}"/>
              </c:ext>
            </c:extLst>
          </c:dPt>
          <c:dPt>
            <c:idx val="6"/>
            <c:invertIfNegative val="0"/>
            <c:bubble3D val="0"/>
            <c:spPr>
              <a:solidFill>
                <a:srgbClr val="D7FF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F88E-4A4D-B4BE-E238FBA54AF1}"/>
              </c:ext>
            </c:extLst>
          </c:dPt>
          <c:dPt>
            <c:idx val="7"/>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F88E-4A4D-B4BE-E238FBA54AF1}"/>
              </c:ext>
            </c:extLst>
          </c:dPt>
          <c:dPt>
            <c:idx val="8"/>
            <c:invertIfNegative val="0"/>
            <c:bubble3D val="0"/>
            <c:spPr>
              <a:solidFill>
                <a:srgbClr val="65964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F88E-4A4D-B4BE-E238FBA54AF1}"/>
              </c:ext>
            </c:extLst>
          </c:dPt>
          <c:dPt>
            <c:idx val="9"/>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F88E-4A4D-B4BE-E238FBA54AF1}"/>
              </c:ext>
            </c:extLst>
          </c:dPt>
          <c:dPt>
            <c:idx val="10"/>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F88E-4A4D-B4BE-E238FBA54AF1}"/>
              </c:ext>
            </c:extLst>
          </c:dPt>
          <c:dPt>
            <c:idx val="11"/>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F88E-4A4D-B4BE-E238FBA54AF1}"/>
              </c:ext>
            </c:extLst>
          </c:dPt>
          <c:dPt>
            <c:idx val="12"/>
            <c:invertIfNegative val="0"/>
            <c:bubble3D val="0"/>
            <c:spPr>
              <a:solidFill>
                <a:srgbClr val="FF6E6E"/>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5C9E-43EE-8489-6DCE5C7DF71A}"/>
              </c:ext>
            </c:extLst>
          </c:dPt>
          <c:dPt>
            <c:idx val="13"/>
            <c:invertIfNegative val="0"/>
            <c:bubble3D val="0"/>
            <c:spPr>
              <a:solidFill>
                <a:srgbClr val="F60FBB"/>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A-5C9E-43EE-8489-6DCE5C7DF71A}"/>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Broadcast 
TV News</c:v>
                </c:pt>
                <c:pt idx="1">
                  <c:v>Social Media</c:v>
                </c:pt>
                <c:pt idx="2">
                  <c:v>Cable News Channels</c:v>
                </c:pt>
                <c:pt idx="3">
                  <c:v>Broadcast TV News Websites/Apps </c:v>
                </c:pt>
                <c:pt idx="4">
                  <c:v>All Other Internet
News 
Websites/Apps</c:v>
                </c:pt>
                <c:pt idx="5">
                  <c:v>Radio Stations</c:v>
                </c:pt>
                <c:pt idx="6">
                  <c:v>Public TV News</c:v>
                </c:pt>
                <c:pt idx="7">
                  <c:v>National/Local Newspapers Websites/Apps</c:v>
                </c:pt>
                <c:pt idx="8">
                  <c:v>Local Newspapers</c:v>
                </c:pt>
                <c:pt idx="9">
                  <c:v>National Newspapers</c:v>
                </c:pt>
                <c:pt idx="10">
                  <c:v>Podcasts</c:v>
                </c:pt>
                <c:pt idx="11">
                  <c:v>Cable TV 
News 
Websites/Apps</c:v>
                </c:pt>
                <c:pt idx="12">
                  <c:v>Streaming Radio</c:v>
                </c:pt>
                <c:pt idx="13">
                  <c:v>Radio Stations Websites/Apps </c:v>
                </c:pt>
              </c:strCache>
            </c:strRef>
          </c:cat>
          <c:val>
            <c:numRef>
              <c:f>Sheet1!$B$2:$B$15</c:f>
              <c:numCache>
                <c:formatCode>0%</c:formatCode>
                <c:ptCount val="14"/>
                <c:pt idx="0">
                  <c:v>0.26700000000000002</c:v>
                </c:pt>
                <c:pt idx="1">
                  <c:v>0.20699999999999999</c:v>
                </c:pt>
                <c:pt idx="2">
                  <c:v>0.128</c:v>
                </c:pt>
                <c:pt idx="3">
                  <c:v>7.9000000000000001E-2</c:v>
                </c:pt>
                <c:pt idx="4">
                  <c:v>6.6000000000000003E-2</c:v>
                </c:pt>
                <c:pt idx="5">
                  <c:v>5.1999999999999998E-2</c:v>
                </c:pt>
                <c:pt idx="6">
                  <c:v>4.2000000000000003E-2</c:v>
                </c:pt>
                <c:pt idx="7">
                  <c:v>3.5999999999999997E-2</c:v>
                </c:pt>
                <c:pt idx="8">
                  <c:v>2.9000000000000001E-2</c:v>
                </c:pt>
                <c:pt idx="9">
                  <c:v>2.5999999999999999E-2</c:v>
                </c:pt>
                <c:pt idx="10">
                  <c:v>2.4E-2</c:v>
                </c:pt>
                <c:pt idx="11">
                  <c:v>2.3E-2</c:v>
                </c:pt>
                <c:pt idx="12">
                  <c:v>1.2E-2</c:v>
                </c:pt>
                <c:pt idx="13">
                  <c:v>1.0999999999999999E-2</c:v>
                </c:pt>
              </c:numCache>
            </c:numRef>
          </c:val>
          <c:extLst>
            <c:ext xmlns:c16="http://schemas.microsoft.com/office/drawing/2014/chart" uri="{C3380CC4-5D6E-409C-BE32-E72D297353CC}">
              <c16:uniqueId val="{0000001A-F88E-4A4D-B4BE-E238FBA54AF1}"/>
            </c:ext>
          </c:extLst>
        </c:ser>
        <c:dLbls>
          <c:showLegendKey val="0"/>
          <c:showVal val="0"/>
          <c:showCatName val="0"/>
          <c:showSerName val="0"/>
          <c:showPercent val="0"/>
          <c:showBubbleSize val="0"/>
        </c:dLbls>
        <c:gapWidth val="60"/>
        <c:axId val="579811384"/>
        <c:axId val="579812168"/>
      </c:barChart>
      <c:catAx>
        <c:axId val="579811384"/>
        <c:scaling>
          <c:orientation val="minMax"/>
        </c:scaling>
        <c:delete val="0"/>
        <c:axPos val="b"/>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79812168"/>
        <c:crosses val="autoZero"/>
        <c:auto val="1"/>
        <c:lblAlgn val="ctr"/>
        <c:lblOffset val="100"/>
        <c:noMultiLvlLbl val="0"/>
      </c:catAx>
      <c:valAx>
        <c:axId val="579812168"/>
        <c:scaling>
          <c:orientation val="minMax"/>
        </c:scaling>
        <c:delete val="1"/>
        <c:axPos val="l"/>
        <c:numFmt formatCode="0%" sourceLinked="1"/>
        <c:majorTickMark val="none"/>
        <c:minorTickMark val="none"/>
        <c:tickLblPos val="none"/>
        <c:crossAx val="579811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869528405723478E-3"/>
          <c:y val="8.6798704856682035E-2"/>
          <c:w val="0.98814896868205626"/>
          <c:h val="0.75107965208702288"/>
        </c:manualLayout>
      </c:layout>
      <c:barChart>
        <c:barDir val="col"/>
        <c:grouping val="clustered"/>
        <c:varyColors val="0"/>
        <c:ser>
          <c:idx val="0"/>
          <c:order val="0"/>
          <c:tx>
            <c:strRef>
              <c:f>Sheet1!$B$1</c:f>
              <c:strCache>
                <c:ptCount val="1"/>
                <c:pt idx="0">
                  <c:v>Column1</c:v>
                </c:pt>
              </c:strCache>
            </c:strRef>
          </c:tx>
          <c:spPr>
            <a:solidFill>
              <a:srgbClr val="4C4C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1"/>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5694-4E70-83FF-83F5882937B3}"/>
              </c:ext>
            </c:extLst>
          </c:dPt>
          <c:dPt>
            <c:idx val="2"/>
            <c:invertIfNegative val="0"/>
            <c:bubble3D val="0"/>
            <c:spPr>
              <a:solidFill>
                <a:srgbClr val="9F5FC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5694-4E70-83FF-83F5882937B3}"/>
              </c:ext>
            </c:extLst>
          </c:dPt>
          <c:dPt>
            <c:idx val="3"/>
            <c:invertIfNegative val="0"/>
            <c:bubble3D val="0"/>
            <c:spPr>
              <a:solidFill>
                <a:srgbClr val="B2E5F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5694-4E70-83FF-83F5882937B3}"/>
              </c:ext>
            </c:extLst>
          </c:dPt>
          <c:dPt>
            <c:idx val="4"/>
            <c:invertIfNegative val="0"/>
            <c:bubble3D val="0"/>
            <c:spPr>
              <a:solidFill>
                <a:srgbClr val="1515A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5694-4E70-83FF-83F5882937B3}"/>
              </c:ext>
            </c:extLst>
          </c:dPt>
          <c:dPt>
            <c:idx val="5"/>
            <c:invertIfNegative val="0"/>
            <c:bubble3D val="0"/>
            <c:spPr>
              <a:solidFill>
                <a:srgbClr val="FFBB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5694-4E70-83FF-83F5882937B3}"/>
              </c:ext>
            </c:extLst>
          </c:dPt>
          <c:dPt>
            <c:idx val="6"/>
            <c:invertIfNegative val="0"/>
            <c:bubble3D val="0"/>
            <c:spPr>
              <a:solidFill>
                <a:srgbClr val="95959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5694-4E70-83FF-83F5882937B3}"/>
              </c:ext>
            </c:extLst>
          </c:dPt>
          <c:dPt>
            <c:idx val="7"/>
            <c:invertIfNegative val="0"/>
            <c:bubble3D val="0"/>
            <c:spPr>
              <a:solidFill>
                <a:srgbClr val="95A9F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5694-4E70-83FF-83F5882937B3}"/>
              </c:ext>
            </c:extLst>
          </c:dPt>
          <c:dPt>
            <c:idx val="8"/>
            <c:invertIfNegative val="0"/>
            <c:bubble3D val="0"/>
            <c:spPr>
              <a:solidFill>
                <a:srgbClr val="D7FF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5694-4E70-83FF-83F5882937B3}"/>
              </c:ext>
            </c:extLst>
          </c:dPt>
          <c:dPt>
            <c:idx val="9"/>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5694-4E70-83FF-83F5882937B3}"/>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0"/>
                <c:pt idx="0">
                  <c:v>Local Broadcast TV News</c:v>
                </c:pt>
                <c:pt idx="1">
                  <c:v>Social Media</c:v>
                </c:pt>
                <c:pt idx="2">
                  <c:v>All Other Internet 
News
Websites/Apps</c:v>
                </c:pt>
                <c:pt idx="3">
                  <c:v>Local TV
News Websites/Apps </c:v>
                </c:pt>
                <c:pt idx="4">
                  <c:v>Network Broadcast TV News</c:v>
                </c:pt>
                <c:pt idx="5">
                  <c:v>Radio 
Stations</c:v>
                </c:pt>
                <c:pt idx="6">
                  <c:v>Cable News Channels</c:v>
                </c:pt>
                <c:pt idx="7">
                  <c:v>Network Broadcast TV News Websites/Apps </c:v>
                </c:pt>
                <c:pt idx="8">
                  <c:v>Public TV News</c:v>
                </c:pt>
                <c:pt idx="9">
                  <c:v>National/Local Newspapers Websites/Apps </c:v>
                </c:pt>
              </c:strCache>
            </c:strRef>
          </c:cat>
          <c:val>
            <c:numRef>
              <c:f>Sheet1!$B$2:$B$17</c:f>
              <c:numCache>
                <c:formatCode>0%</c:formatCode>
                <c:ptCount val="10"/>
                <c:pt idx="0">
                  <c:v>0.26400000000000001</c:v>
                </c:pt>
                <c:pt idx="1">
                  <c:v>0.124</c:v>
                </c:pt>
                <c:pt idx="2">
                  <c:v>0.112</c:v>
                </c:pt>
                <c:pt idx="3">
                  <c:v>8.6999999999999994E-2</c:v>
                </c:pt>
                <c:pt idx="4">
                  <c:v>7.4999999999999997E-2</c:v>
                </c:pt>
                <c:pt idx="5">
                  <c:v>6.5000000000000002E-2</c:v>
                </c:pt>
                <c:pt idx="6">
                  <c:v>5.7000000000000002E-2</c:v>
                </c:pt>
                <c:pt idx="7">
                  <c:v>4.9000000000000002E-2</c:v>
                </c:pt>
                <c:pt idx="8">
                  <c:v>3.7999999999999999E-2</c:v>
                </c:pt>
                <c:pt idx="9">
                  <c:v>3.5999999999999997E-2</c:v>
                </c:pt>
              </c:numCache>
            </c:numRef>
          </c:val>
          <c:extLst>
            <c:ext xmlns:c16="http://schemas.microsoft.com/office/drawing/2014/chart" uri="{C3380CC4-5D6E-409C-BE32-E72D297353CC}">
              <c16:uniqueId val="{00000018-5694-4E70-83FF-83F5882937B3}"/>
            </c:ext>
          </c:extLst>
        </c:ser>
        <c:dLbls>
          <c:showLegendKey val="0"/>
          <c:showVal val="0"/>
          <c:showCatName val="0"/>
          <c:showSerName val="0"/>
          <c:showPercent val="0"/>
          <c:showBubbleSize val="0"/>
        </c:dLbls>
        <c:gapWidth val="60"/>
        <c:axId val="579812952"/>
        <c:axId val="579811776"/>
      </c:barChart>
      <c:catAx>
        <c:axId val="579812952"/>
        <c:scaling>
          <c:orientation val="minMax"/>
        </c:scaling>
        <c:delete val="0"/>
        <c:axPos val="b"/>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79811776"/>
        <c:crosses val="autoZero"/>
        <c:auto val="1"/>
        <c:lblAlgn val="ctr"/>
        <c:lblOffset val="100"/>
        <c:noMultiLvlLbl val="0"/>
      </c:catAx>
      <c:valAx>
        <c:axId val="579811776"/>
        <c:scaling>
          <c:orientation val="minMax"/>
        </c:scaling>
        <c:delete val="1"/>
        <c:axPos val="l"/>
        <c:numFmt formatCode="0%" sourceLinked="1"/>
        <c:majorTickMark val="none"/>
        <c:minorTickMark val="none"/>
        <c:tickLblPos val="none"/>
        <c:crossAx val="579812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32803568797413"/>
          <c:y val="2.1303956402459374E-2"/>
          <c:w val="0.68867196431202593"/>
          <c:h val="0.97869604359754059"/>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4C4C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E82A-4B61-89D1-68C5F975E6F8}"/>
              </c:ext>
            </c:extLst>
          </c:dPt>
          <c:dPt>
            <c:idx val="1"/>
            <c:invertIfNegative val="0"/>
            <c:bubble3D val="0"/>
            <c:spPr>
              <a:solidFill>
                <a:srgbClr val="5C8C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E82A-4B61-89D1-68C5F975E6F8}"/>
              </c:ext>
            </c:extLst>
          </c:dPt>
          <c:dPt>
            <c:idx val="2"/>
            <c:invertIfNegative val="0"/>
            <c:bubble3D val="0"/>
            <c:spPr>
              <a:solidFill>
                <a:srgbClr val="B2E5F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E82A-4B61-89D1-68C5F975E6F8}"/>
              </c:ext>
            </c:extLst>
          </c:dPt>
          <c:dPt>
            <c:idx val="3"/>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E82A-4B61-89D1-68C5F975E6F8}"/>
              </c:ext>
            </c:extLst>
          </c:dPt>
          <c:dPt>
            <c:idx val="4"/>
            <c:invertIfNegative val="0"/>
            <c:bubble3D val="0"/>
            <c:spPr>
              <a:solidFill>
                <a:srgbClr val="0A0A8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E82A-4B61-89D1-68C5F975E6F8}"/>
              </c:ext>
            </c:extLst>
          </c:dPt>
          <c:dPt>
            <c:idx val="5"/>
            <c:invertIfNegative val="0"/>
            <c:bubble3D val="0"/>
            <c:spPr>
              <a:solidFill>
                <a:srgbClr val="CAFA9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E82A-4B61-89D1-68C5F975E6F8}"/>
              </c:ext>
            </c:extLst>
          </c:dPt>
          <c:dPt>
            <c:idx val="6"/>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E82A-4B61-89D1-68C5F975E6F8}"/>
              </c:ext>
            </c:extLst>
          </c:dPt>
          <c:dPt>
            <c:idx val="7"/>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E82A-4B61-89D1-68C5F975E6F8}"/>
              </c:ext>
            </c:extLst>
          </c:dPt>
          <c:dPt>
            <c:idx val="8"/>
            <c:invertIfNegative val="0"/>
            <c:bubble3D val="0"/>
            <c:spPr>
              <a:solidFill>
                <a:srgbClr val="95A9F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E82A-4B61-89D1-68C5F975E6F8}"/>
              </c:ext>
            </c:extLst>
          </c:dPt>
          <c:dPt>
            <c:idx val="9"/>
            <c:invertIfNegative val="0"/>
            <c:bubble3D val="0"/>
            <c:spPr>
              <a:solidFill>
                <a:srgbClr val="8B8B8B"/>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E82A-4B61-89D1-68C5F975E6F8}"/>
              </c:ext>
            </c:extLst>
          </c:dPt>
          <c:dPt>
            <c:idx val="10"/>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E82A-4B61-89D1-68C5F975E6F8}"/>
              </c:ext>
            </c:extLst>
          </c:dPt>
          <c:dPt>
            <c:idx val="11"/>
            <c:invertIfNegative val="0"/>
            <c:bubble3D val="0"/>
            <c:spPr>
              <a:solidFill>
                <a:srgbClr val="F60FBB"/>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E82A-4B61-89D1-68C5F975E6F8}"/>
              </c:ext>
            </c:extLst>
          </c:dPt>
          <c:dPt>
            <c:idx val="12"/>
            <c:invertIfNegative val="0"/>
            <c:bubble3D val="0"/>
            <c:spPr>
              <a:solidFill>
                <a:srgbClr val="FF6F6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E82A-4B61-89D1-68C5F975E6F8}"/>
              </c:ext>
            </c:extLst>
          </c:dPt>
          <c:dPt>
            <c:idx val="13"/>
            <c:invertIfNegative val="0"/>
            <c:bubble3D val="0"/>
            <c:spPr>
              <a:solidFill>
                <a:srgbClr val="9F5FC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E82A-4B61-89D1-68C5F975E6F8}"/>
              </c:ext>
            </c:extLst>
          </c:dPt>
          <c:dPt>
            <c:idx val="14"/>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E-7649-4537-BD4B-F41E314B5032}"/>
              </c:ext>
            </c:extLst>
          </c:dPt>
          <c:dPt>
            <c:idx val="15"/>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7649-4537-BD4B-F41E314B5032}"/>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Local Broadcast TV News</c:v>
                </c:pt>
                <c:pt idx="1">
                  <c:v>Local Newspapers</c:v>
                </c:pt>
                <c:pt idx="2">
                  <c:v>Local TV News Websites/Apps</c:v>
                </c:pt>
                <c:pt idx="3">
                  <c:v>Radio Stations</c:v>
                </c:pt>
                <c:pt idx="4">
                  <c:v>Network Broadcast TV News</c:v>
                </c:pt>
                <c:pt idx="5">
                  <c:v>Public TV News</c:v>
                </c:pt>
                <c:pt idx="6">
                  <c:v>National Newspapers</c:v>
                </c:pt>
                <c:pt idx="7">
                  <c:v>National/Local Newspapers Websites/Apps</c:v>
                </c:pt>
                <c:pt idx="8">
                  <c:v>Network Broadcast TV News Websites/Apps </c:v>
                </c:pt>
                <c:pt idx="9">
                  <c:v>Cable News Channels</c:v>
                </c:pt>
                <c:pt idx="10">
                  <c:v>Cable TV News Websites/Apps</c:v>
                </c:pt>
                <c:pt idx="11">
                  <c:v>Radio Stations Websites/Apps </c:v>
                </c:pt>
                <c:pt idx="12">
                  <c:v>Streaming Radio</c:v>
                </c:pt>
                <c:pt idx="13">
                  <c:v>All Other Internet News Websites/Apps</c:v>
                </c:pt>
                <c:pt idx="14">
                  <c:v>Podcasts</c:v>
                </c:pt>
                <c:pt idx="15">
                  <c:v>Social Media</c:v>
                </c:pt>
              </c:strCache>
            </c:strRef>
          </c:cat>
          <c:val>
            <c:numRef>
              <c:f>Sheet1!$B$2:$B$17</c:f>
              <c:numCache>
                <c:formatCode>0%</c:formatCode>
                <c:ptCount val="16"/>
                <c:pt idx="0">
                  <c:v>0.748</c:v>
                </c:pt>
                <c:pt idx="1">
                  <c:v>0.67900000000000005</c:v>
                </c:pt>
                <c:pt idx="2">
                  <c:v>0.66300000000000003</c:v>
                </c:pt>
                <c:pt idx="3">
                  <c:v>0.66300000000000003</c:v>
                </c:pt>
                <c:pt idx="4">
                  <c:v>0.66</c:v>
                </c:pt>
                <c:pt idx="5">
                  <c:v>0.65200000000000002</c:v>
                </c:pt>
                <c:pt idx="6">
                  <c:v>0.62</c:v>
                </c:pt>
                <c:pt idx="7">
                  <c:v>0.61799999999999999</c:v>
                </c:pt>
                <c:pt idx="8">
                  <c:v>0.59399999999999997</c:v>
                </c:pt>
                <c:pt idx="9">
                  <c:v>0.58499999999999996</c:v>
                </c:pt>
                <c:pt idx="10">
                  <c:v>0.57499999999999996</c:v>
                </c:pt>
                <c:pt idx="11">
                  <c:v>0.56899999999999995</c:v>
                </c:pt>
                <c:pt idx="12">
                  <c:v>0.53800000000000003</c:v>
                </c:pt>
                <c:pt idx="13">
                  <c:v>0.503</c:v>
                </c:pt>
                <c:pt idx="14">
                  <c:v>0.44700000000000001</c:v>
                </c:pt>
                <c:pt idx="15">
                  <c:v>0.42599999999999999</c:v>
                </c:pt>
              </c:numCache>
            </c:numRef>
          </c:val>
          <c:extLst>
            <c:ext xmlns:c16="http://schemas.microsoft.com/office/drawing/2014/chart" uri="{C3380CC4-5D6E-409C-BE32-E72D297353CC}">
              <c16:uniqueId val="{0000001C-E82A-4B61-89D1-68C5F975E6F8}"/>
            </c:ext>
          </c:extLst>
        </c:ser>
        <c:dLbls>
          <c:showLegendKey val="0"/>
          <c:showVal val="0"/>
          <c:showCatName val="0"/>
          <c:showSerName val="0"/>
          <c:showPercent val="0"/>
          <c:showBubbleSize val="0"/>
        </c:dLbls>
        <c:gapWidth val="60"/>
        <c:axId val="579810208"/>
        <c:axId val="584613304"/>
      </c:barChart>
      <c:catAx>
        <c:axId val="579810208"/>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84613304"/>
        <c:crosses val="autoZero"/>
        <c:auto val="1"/>
        <c:lblAlgn val="ctr"/>
        <c:lblOffset val="100"/>
        <c:noMultiLvlLbl val="0"/>
      </c:catAx>
      <c:valAx>
        <c:axId val="584613304"/>
        <c:scaling>
          <c:orientation val="minMax"/>
        </c:scaling>
        <c:delete val="1"/>
        <c:axPos val="t"/>
        <c:numFmt formatCode="0%" sourceLinked="1"/>
        <c:majorTickMark val="none"/>
        <c:minorTickMark val="none"/>
        <c:tickLblPos val="none"/>
        <c:crossAx val="579810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Adults 18+</a:t>
            </a:r>
          </a:p>
          <a:p>
            <a:pPr>
              <a:defRPr>
                <a:solidFill>
                  <a:schemeClr val="tx1"/>
                </a:solidFill>
              </a:defRPr>
            </a:pPr>
            <a:r>
              <a:rPr lang="en-US" dirty="0">
                <a:solidFill>
                  <a:schemeClr val="tx1"/>
                </a:solidFill>
              </a:rPr>
              <a:t>% Choose Network </a:t>
            </a:r>
          </a:p>
        </c:rich>
      </c:tx>
      <c:layout>
        <c:manualLayout>
          <c:xMode val="edge"/>
          <c:yMode val="edge"/>
          <c:x val="0.40100336451232194"/>
          <c:y val="9.007506510000329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3630533683289587E-2"/>
          <c:y val="0.18956587366135971"/>
          <c:w val="0.97051671041119858"/>
          <c:h val="0.76088039147507991"/>
        </c:manualLayout>
      </c:layout>
      <c:bubbleChart>
        <c:varyColors val="0"/>
        <c:ser>
          <c:idx val="0"/>
          <c:order val="0"/>
          <c:tx>
            <c:strRef>
              <c:f>Sheet1!$B$1</c:f>
              <c:strCache>
                <c:ptCount val="1"/>
                <c:pt idx="0">
                  <c:v>Y-Values</c:v>
                </c:pt>
              </c:strCache>
            </c:strRef>
          </c:tx>
          <c:spPr>
            <a:solidFill>
              <a:srgbClr val="3333FF"/>
            </a:solidFill>
            <a:ln>
              <a:noFill/>
            </a:ln>
            <a:effectLst/>
          </c:spPr>
          <c:invertIfNegative val="0"/>
          <c:dPt>
            <c:idx val="4"/>
            <c:invertIfNegative val="0"/>
            <c:bubble3D val="1"/>
            <c:spPr>
              <a:solidFill>
                <a:schemeClr val="bg1">
                  <a:lumMod val="50000"/>
                </a:schemeClr>
              </a:solidFill>
              <a:ln>
                <a:noFill/>
              </a:ln>
              <a:effectLst/>
            </c:spPr>
            <c:extLst>
              <c:ext xmlns:c16="http://schemas.microsoft.com/office/drawing/2014/chart" uri="{C3380CC4-5D6E-409C-BE32-E72D297353CC}">
                <c16:uniqueId val="{00000001-080F-4C96-9205-00938446D97F}"/>
              </c:ext>
            </c:extLst>
          </c:dPt>
          <c:dLbls>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080F-4C96-9205-00938446D97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Sheet1!$A$2:$A$6</c:f>
              <c:numCache>
                <c:formatCode>General</c:formatCode>
                <c:ptCount val="5"/>
                <c:pt idx="0">
                  <c:v>1</c:v>
                </c:pt>
                <c:pt idx="1">
                  <c:v>2</c:v>
                </c:pt>
                <c:pt idx="2">
                  <c:v>3</c:v>
                </c:pt>
                <c:pt idx="3">
                  <c:v>4</c:v>
                </c:pt>
                <c:pt idx="4">
                  <c:v>5</c:v>
                </c:pt>
              </c:numCache>
            </c:numRef>
          </c:xVal>
          <c:yVal>
            <c:numRef>
              <c:f>Sheet1!$B$2:$B$6</c:f>
              <c:numCache>
                <c:formatCode>General</c:formatCode>
                <c:ptCount val="5"/>
                <c:pt idx="0">
                  <c:v>0.39100000000000001</c:v>
                </c:pt>
                <c:pt idx="1">
                  <c:v>0.38700000000000001</c:v>
                </c:pt>
                <c:pt idx="2">
                  <c:v>0.34399999999999997</c:v>
                </c:pt>
                <c:pt idx="3">
                  <c:v>0.315</c:v>
                </c:pt>
                <c:pt idx="4">
                  <c:v>0.129</c:v>
                </c:pt>
              </c:numCache>
            </c:numRef>
          </c:yVal>
          <c:bubbleSize>
            <c:numRef>
              <c:f>Sheet1!$C$2:$C$6</c:f>
              <c:numCache>
                <c:formatCode>General</c:formatCode>
                <c:ptCount val="5"/>
                <c:pt idx="0">
                  <c:v>4</c:v>
                </c:pt>
                <c:pt idx="1">
                  <c:v>3.87</c:v>
                </c:pt>
                <c:pt idx="2">
                  <c:v>3.44</c:v>
                </c:pt>
                <c:pt idx="3">
                  <c:v>3.15</c:v>
                </c:pt>
                <c:pt idx="4">
                  <c:v>1.29</c:v>
                </c:pt>
              </c:numCache>
            </c:numRef>
          </c:bubbleSize>
          <c:bubble3D val="1"/>
          <c:extLst>
            <c:ext xmlns:c16="http://schemas.microsoft.com/office/drawing/2014/chart" uri="{C3380CC4-5D6E-409C-BE32-E72D297353CC}">
              <c16:uniqueId val="{00000002-080F-4C96-9205-00938446D97F}"/>
            </c:ext>
          </c:extLst>
        </c:ser>
        <c:dLbls>
          <c:dLblPos val="ctr"/>
          <c:showLegendKey val="0"/>
          <c:showVal val="1"/>
          <c:showCatName val="0"/>
          <c:showSerName val="0"/>
          <c:showPercent val="0"/>
          <c:showBubbleSize val="0"/>
        </c:dLbls>
        <c:bubbleScale val="100"/>
        <c:showNegBubbles val="0"/>
        <c:axId val="579808640"/>
        <c:axId val="579799624"/>
      </c:bubbleChart>
      <c:valAx>
        <c:axId val="579808640"/>
        <c:scaling>
          <c:orientation val="minMax"/>
          <c:max val="5.5"/>
          <c:min val="0.5"/>
        </c:scaling>
        <c:delete val="1"/>
        <c:axPos val="b"/>
        <c:numFmt formatCode="General" sourceLinked="1"/>
        <c:majorTickMark val="out"/>
        <c:minorTickMark val="none"/>
        <c:tickLblPos val="nextTo"/>
        <c:crossAx val="579799624"/>
        <c:crosses val="autoZero"/>
        <c:crossBetween val="midCat"/>
      </c:valAx>
      <c:valAx>
        <c:axId val="579799624"/>
        <c:scaling>
          <c:orientation val="minMax"/>
          <c:max val="0.55000000000000004"/>
        </c:scaling>
        <c:delete val="1"/>
        <c:axPos val="l"/>
        <c:numFmt formatCode="General" sourceLinked="1"/>
        <c:majorTickMark val="out"/>
        <c:minorTickMark val="none"/>
        <c:tickLblPos val="nextTo"/>
        <c:crossAx val="57980864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0.31533</cdr:x>
      <cdr:y>0.20611</cdr:y>
    </cdr:from>
    <cdr:to>
      <cdr:x>0.44274</cdr:x>
      <cdr:y>0.42843</cdr:y>
    </cdr:to>
    <cdr:sp macro="" textlink="">
      <cdr:nvSpPr>
        <cdr:cNvPr id="3" name="TextBox 2">
          <a:extLst xmlns:a="http://schemas.openxmlformats.org/drawingml/2006/main">
            <a:ext uri="{FF2B5EF4-FFF2-40B4-BE49-F238E27FC236}">
              <a16:creationId xmlns:a16="http://schemas.microsoft.com/office/drawing/2014/main" id="{89DF0473-0A3E-48CF-94B0-150C17E5A3BF}"/>
            </a:ext>
          </a:extLst>
        </cdr:cNvPr>
        <cdr:cNvSpPr txBox="1"/>
      </cdr:nvSpPr>
      <cdr:spPr>
        <a:xfrm xmlns:a="http://schemas.openxmlformats.org/drawingml/2006/main">
          <a:off x="2263012" y="84776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0.27799</cdr:x>
      <cdr:y>0.12574</cdr:y>
    </cdr:from>
    <cdr:to>
      <cdr:x>0.38867</cdr:x>
      <cdr:y>0.31428</cdr:y>
    </cdr:to>
    <cdr:sp macro="" textlink="">
      <cdr:nvSpPr>
        <cdr:cNvPr id="4" name="TextBox 3">
          <a:extLst xmlns:a="http://schemas.openxmlformats.org/drawingml/2006/main">
            <a:ext uri="{FF2B5EF4-FFF2-40B4-BE49-F238E27FC236}">
              <a16:creationId xmlns:a16="http://schemas.microsoft.com/office/drawing/2014/main" id="{B7E3AAF7-852D-4230-AA11-0A3B3F8ACDBD}"/>
            </a:ext>
          </a:extLst>
        </cdr:cNvPr>
        <cdr:cNvSpPr txBox="1"/>
      </cdr:nvSpPr>
      <cdr:spPr>
        <a:xfrm xmlns:a="http://schemas.openxmlformats.org/drawingml/2006/main">
          <a:off x="1995054" y="517165"/>
          <a:ext cx="794328" cy="7754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600"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6530" cy="351639"/>
          </a:xfrm>
          <a:prstGeom prst="rect">
            <a:avLst/>
          </a:prstGeom>
        </p:spPr>
        <p:txBody>
          <a:bodyPr vert="horz" lIns="91354" tIns="45677" rIns="91354" bIns="45677" rtlCol="0"/>
          <a:lstStyle>
            <a:lvl1pPr algn="l">
              <a:defRPr sz="1200"/>
            </a:lvl1pPr>
          </a:lstStyle>
          <a:p>
            <a:endParaRPr lang="en-US" dirty="0"/>
          </a:p>
        </p:txBody>
      </p:sp>
      <p:sp>
        <p:nvSpPr>
          <p:cNvPr id="3" name="Date Placeholder 2"/>
          <p:cNvSpPr>
            <a:spLocks noGrp="1"/>
          </p:cNvSpPr>
          <p:nvPr>
            <p:ph type="dt" sz="quarter" idx="1"/>
          </p:nvPr>
        </p:nvSpPr>
        <p:spPr>
          <a:xfrm>
            <a:off x="5261417" y="0"/>
            <a:ext cx="4026530" cy="351639"/>
          </a:xfrm>
          <a:prstGeom prst="rect">
            <a:avLst/>
          </a:prstGeom>
        </p:spPr>
        <p:txBody>
          <a:bodyPr vert="horz" lIns="91354" tIns="45677" rIns="91354" bIns="45677" rtlCol="0"/>
          <a:lstStyle>
            <a:lvl1pPr algn="r">
              <a:defRPr sz="1200"/>
            </a:lvl1pPr>
          </a:lstStyle>
          <a:p>
            <a:fld id="{D5383F17-7D89-4BF5-A68F-9E09FC4D3C46}" type="datetimeFigureOut">
              <a:rPr lang="en-US" smtClean="0"/>
              <a:t>1/18/2024</a:t>
            </a:fld>
            <a:endParaRPr lang="en-US" dirty="0"/>
          </a:p>
        </p:txBody>
      </p:sp>
      <p:sp>
        <p:nvSpPr>
          <p:cNvPr id="4" name="Footer Placeholder 3"/>
          <p:cNvSpPr>
            <a:spLocks noGrp="1"/>
          </p:cNvSpPr>
          <p:nvPr>
            <p:ph type="ftr" sz="quarter" idx="2"/>
          </p:nvPr>
        </p:nvSpPr>
        <p:spPr>
          <a:xfrm>
            <a:off x="1" y="6652413"/>
            <a:ext cx="4026530" cy="351639"/>
          </a:xfrm>
          <a:prstGeom prst="rect">
            <a:avLst/>
          </a:prstGeom>
        </p:spPr>
        <p:txBody>
          <a:bodyPr vert="horz" lIns="91354" tIns="45677" rIns="91354" bIns="45677"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1417" y="6652413"/>
            <a:ext cx="4026530" cy="351639"/>
          </a:xfrm>
          <a:prstGeom prst="rect">
            <a:avLst/>
          </a:prstGeom>
        </p:spPr>
        <p:txBody>
          <a:bodyPr vert="horz" lIns="91354" tIns="45677" rIns="91354" bIns="45677" rtlCol="0" anchor="b"/>
          <a:lstStyle>
            <a:lvl1pPr algn="r">
              <a:defRPr sz="1200"/>
            </a:lvl1pPr>
          </a:lstStyle>
          <a:p>
            <a:fld id="{FB8D0739-FA2F-4F32-B028-424CE00DC1A7}" type="slidenum">
              <a:rPr lang="en-US" smtClean="0"/>
              <a:t>‹#›</a:t>
            </a:fld>
            <a:endParaRPr lang="en-US" dirty="0"/>
          </a:p>
        </p:txBody>
      </p:sp>
    </p:spTree>
    <p:extLst>
      <p:ext uri="{BB962C8B-B14F-4D97-AF65-F5344CB8AC3E}">
        <p14:creationId xmlns:p14="http://schemas.microsoft.com/office/powerpoint/2010/main" val="4260491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5688" cy="351419"/>
          </a:xfrm>
          <a:prstGeom prst="rect">
            <a:avLst/>
          </a:prstGeom>
        </p:spPr>
        <p:txBody>
          <a:bodyPr vert="horz" lIns="93090" tIns="46546" rIns="93090" bIns="46546" rtlCol="0"/>
          <a:lstStyle>
            <a:lvl1pPr algn="l">
              <a:defRPr sz="1200"/>
            </a:lvl1pPr>
          </a:lstStyle>
          <a:p>
            <a:endParaRPr lang="en-US" dirty="0"/>
          </a:p>
        </p:txBody>
      </p:sp>
      <p:sp>
        <p:nvSpPr>
          <p:cNvPr id="3" name="Date Placeholder 2"/>
          <p:cNvSpPr>
            <a:spLocks noGrp="1"/>
          </p:cNvSpPr>
          <p:nvPr>
            <p:ph type="dt" idx="1"/>
          </p:nvPr>
        </p:nvSpPr>
        <p:spPr>
          <a:xfrm>
            <a:off x="5262213" y="0"/>
            <a:ext cx="4025688" cy="351419"/>
          </a:xfrm>
          <a:prstGeom prst="rect">
            <a:avLst/>
          </a:prstGeom>
        </p:spPr>
        <p:txBody>
          <a:bodyPr vert="horz" lIns="93090" tIns="46546" rIns="93090" bIns="46546" rtlCol="0"/>
          <a:lstStyle>
            <a:lvl1pPr algn="r">
              <a:defRPr sz="1200"/>
            </a:lvl1pPr>
          </a:lstStyle>
          <a:p>
            <a:fld id="{F6F05FFA-EE28-429C-BCEB-74ED7364C62D}" type="datetimeFigureOut">
              <a:rPr lang="en-US" smtClean="0"/>
              <a:t>1/18/2024</a:t>
            </a:fld>
            <a:endParaRPr lang="en-US" dirty="0"/>
          </a:p>
        </p:txBody>
      </p:sp>
      <p:sp>
        <p:nvSpPr>
          <p:cNvPr id="4" name="Slide Image Placeholder 3"/>
          <p:cNvSpPr>
            <a:spLocks noGrp="1" noRot="1" noChangeAspect="1"/>
          </p:cNvSpPr>
          <p:nvPr>
            <p:ph type="sldImg" idx="2"/>
          </p:nvPr>
        </p:nvSpPr>
        <p:spPr>
          <a:xfrm>
            <a:off x="2543175" y="874713"/>
            <a:ext cx="4203700" cy="2363787"/>
          </a:xfrm>
          <a:prstGeom prst="rect">
            <a:avLst/>
          </a:prstGeom>
          <a:noFill/>
          <a:ln w="12700">
            <a:solidFill>
              <a:prstClr val="black"/>
            </a:solidFill>
          </a:ln>
        </p:spPr>
        <p:txBody>
          <a:bodyPr vert="horz" lIns="93090" tIns="46546" rIns="93090" bIns="46546" rtlCol="0" anchor="ctr"/>
          <a:lstStyle/>
          <a:p>
            <a:endParaRPr lang="en-US" dirty="0"/>
          </a:p>
        </p:txBody>
      </p:sp>
      <p:sp>
        <p:nvSpPr>
          <p:cNvPr id="5" name="Notes Placeholder 4"/>
          <p:cNvSpPr>
            <a:spLocks noGrp="1"/>
          </p:cNvSpPr>
          <p:nvPr>
            <p:ph type="body" sz="quarter" idx="3"/>
          </p:nvPr>
        </p:nvSpPr>
        <p:spPr>
          <a:xfrm>
            <a:off x="929005" y="3370699"/>
            <a:ext cx="7432040" cy="2757845"/>
          </a:xfrm>
          <a:prstGeom prst="rect">
            <a:avLst/>
          </a:prstGeom>
        </p:spPr>
        <p:txBody>
          <a:bodyPr vert="horz" lIns="93090" tIns="46546" rIns="93090" bIns="465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52632"/>
            <a:ext cx="4025688" cy="351418"/>
          </a:xfrm>
          <a:prstGeom prst="rect">
            <a:avLst/>
          </a:prstGeom>
        </p:spPr>
        <p:txBody>
          <a:bodyPr vert="horz" lIns="93090" tIns="46546" rIns="93090" bIns="465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2213" y="6652632"/>
            <a:ext cx="4025688" cy="351418"/>
          </a:xfrm>
          <a:prstGeom prst="rect">
            <a:avLst/>
          </a:prstGeom>
        </p:spPr>
        <p:txBody>
          <a:bodyPr vert="horz" lIns="93090" tIns="46546" rIns="93090" bIns="46546" rtlCol="0" anchor="b"/>
          <a:lstStyle>
            <a:lvl1pPr algn="r">
              <a:defRPr sz="1200"/>
            </a:lvl1pPr>
          </a:lstStyle>
          <a:p>
            <a:fld id="{5CBFF038-FE79-4731-8216-C523A2A3BC48}" type="slidenum">
              <a:rPr lang="en-US" smtClean="0"/>
              <a:t>‹#›</a:t>
            </a:fld>
            <a:endParaRPr lang="en-US" dirty="0"/>
          </a:p>
        </p:txBody>
      </p:sp>
    </p:spTree>
    <p:extLst>
      <p:ext uri="{BB962C8B-B14F-4D97-AF65-F5344CB8AC3E}">
        <p14:creationId xmlns:p14="http://schemas.microsoft.com/office/powerpoint/2010/main" val="3994006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a:t>
            </a:fld>
            <a:endParaRPr lang="en-US" dirty="0"/>
          </a:p>
        </p:txBody>
      </p:sp>
    </p:spTree>
    <p:extLst>
      <p:ext uri="{BB962C8B-B14F-4D97-AF65-F5344CB8AC3E}">
        <p14:creationId xmlns:p14="http://schemas.microsoft.com/office/powerpoint/2010/main" val="3562853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17</a:t>
            </a:fld>
            <a:endParaRPr lang="en-US" dirty="0"/>
          </a:p>
        </p:txBody>
      </p:sp>
    </p:spTree>
    <p:extLst>
      <p:ext uri="{BB962C8B-B14F-4D97-AF65-F5344CB8AC3E}">
        <p14:creationId xmlns:p14="http://schemas.microsoft.com/office/powerpoint/2010/main" val="3142405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776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3581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Abrazo Script SSi" panose="020B0500000000000000"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Abrazo Script SSi" panose="020B0500000000000000" pitchFamily="34" charset="0"/>
              <a:ea typeface="+mn-ea"/>
              <a:cs typeface="+mn-cs"/>
            </a:endParaRPr>
          </a:p>
        </p:txBody>
      </p:sp>
    </p:spTree>
    <p:extLst>
      <p:ext uri="{BB962C8B-B14F-4D97-AF65-F5344CB8AC3E}">
        <p14:creationId xmlns:p14="http://schemas.microsoft.com/office/powerpoint/2010/main" val="2720695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783E4564-DF61-4D52-AA7A-903769F76ED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2876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27</a:t>
            </a:fld>
            <a:endParaRPr lang="en-US" dirty="0"/>
          </a:p>
        </p:txBody>
      </p:sp>
    </p:spTree>
    <p:extLst>
      <p:ext uri="{BB962C8B-B14F-4D97-AF65-F5344CB8AC3E}">
        <p14:creationId xmlns:p14="http://schemas.microsoft.com/office/powerpoint/2010/main" val="3059194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E4564-DF61-4D52-AA7A-903769F76E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9631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33</a:t>
            </a:fld>
            <a:endParaRPr lang="en-US" dirty="0"/>
          </a:p>
        </p:txBody>
      </p:sp>
    </p:spTree>
    <p:extLst>
      <p:ext uri="{BB962C8B-B14F-4D97-AF65-F5344CB8AC3E}">
        <p14:creationId xmlns:p14="http://schemas.microsoft.com/office/powerpoint/2010/main" val="2011370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34</a:t>
            </a:fld>
            <a:endParaRPr lang="en-US" dirty="0"/>
          </a:p>
        </p:txBody>
      </p:sp>
    </p:spTree>
    <p:extLst>
      <p:ext uri="{BB962C8B-B14F-4D97-AF65-F5344CB8AC3E}">
        <p14:creationId xmlns:p14="http://schemas.microsoft.com/office/powerpoint/2010/main" val="1107291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35</a:t>
            </a:fld>
            <a:endParaRPr lang="en-US" dirty="0"/>
          </a:p>
        </p:txBody>
      </p:sp>
    </p:spTree>
    <p:extLst>
      <p:ext uri="{BB962C8B-B14F-4D97-AF65-F5344CB8AC3E}">
        <p14:creationId xmlns:p14="http://schemas.microsoft.com/office/powerpoint/2010/main" val="1700047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E4564-DF61-4D52-AA7A-903769F76E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339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3545">
              <a:defRPr/>
            </a:pPr>
            <a:fld id="{5CBFF038-FE79-4731-8216-C523A2A3BC48}" type="slidenum">
              <a:rPr lang="en-US">
                <a:solidFill>
                  <a:prstClr val="black"/>
                </a:solidFill>
                <a:latin typeface="Calibri" panose="020F0502020204030204"/>
              </a:rPr>
              <a:pPr defTabSz="913545">
                <a:defRPr/>
              </a:pPr>
              <a:t>37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309203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5116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3355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4608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7875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7504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4454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10</a:t>
            </a:fld>
            <a:endParaRPr lang="en-US" dirty="0"/>
          </a:p>
        </p:txBody>
      </p:sp>
    </p:spTree>
    <p:extLst>
      <p:ext uri="{BB962C8B-B14F-4D97-AF65-F5344CB8AC3E}">
        <p14:creationId xmlns:p14="http://schemas.microsoft.com/office/powerpoint/2010/main" val="849265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12</a:t>
            </a:fld>
            <a:endParaRPr lang="en-US" dirty="0"/>
          </a:p>
        </p:txBody>
      </p:sp>
    </p:spTree>
    <p:extLst>
      <p:ext uri="{BB962C8B-B14F-4D97-AF65-F5344CB8AC3E}">
        <p14:creationId xmlns:p14="http://schemas.microsoft.com/office/powerpoint/2010/main" val="1063044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13</a:t>
            </a:fld>
            <a:endParaRPr lang="en-US" dirty="0"/>
          </a:p>
        </p:txBody>
      </p:sp>
    </p:spTree>
    <p:extLst>
      <p:ext uri="{BB962C8B-B14F-4D97-AF65-F5344CB8AC3E}">
        <p14:creationId xmlns:p14="http://schemas.microsoft.com/office/powerpoint/2010/main" val="1417588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15</a:t>
            </a:fld>
            <a:endParaRPr lang="en-US" dirty="0"/>
          </a:p>
        </p:txBody>
      </p:sp>
    </p:spTree>
    <p:extLst>
      <p:ext uri="{BB962C8B-B14F-4D97-AF65-F5344CB8AC3E}">
        <p14:creationId xmlns:p14="http://schemas.microsoft.com/office/powerpoint/2010/main" val="3703007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16</a:t>
            </a:fld>
            <a:endParaRPr lang="en-US" dirty="0"/>
          </a:p>
        </p:txBody>
      </p:sp>
    </p:spTree>
    <p:extLst>
      <p:ext uri="{BB962C8B-B14F-4D97-AF65-F5344CB8AC3E}">
        <p14:creationId xmlns:p14="http://schemas.microsoft.com/office/powerpoint/2010/main" val="21161624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FDF15F-E507-BA4B-F966-2392A1EEFFA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21" name="Group 20"/>
          <p:cNvGrpSpPr/>
          <p:nvPr userDrawn="1"/>
        </p:nvGrpSpPr>
        <p:grpSpPr>
          <a:xfrm>
            <a:off x="1546728" y="1140676"/>
            <a:ext cx="9127230" cy="4813629"/>
            <a:chOff x="1546728" y="1140676"/>
            <a:chExt cx="9127230" cy="4813629"/>
          </a:xfrm>
          <a:effectLst/>
        </p:grpSpPr>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4" cstate="print"/>
          <a:stretch>
            <a:fillRect/>
          </a:stretch>
        </p:blipFill>
        <p:spPr>
          <a:xfrm>
            <a:off x="4025876" y="1777873"/>
            <a:ext cx="4343400" cy="1230332"/>
          </a:xfrm>
          <a:prstGeom prst="rect">
            <a:avLst/>
          </a:prstGeom>
        </p:spPr>
      </p:pic>
    </p:spTree>
    <p:extLst>
      <p:ext uri="{BB962C8B-B14F-4D97-AF65-F5344CB8AC3E}">
        <p14:creationId xmlns:p14="http://schemas.microsoft.com/office/powerpoint/2010/main" val="23654553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9725848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13162259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10229657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199" y="228933"/>
            <a:ext cx="10515601" cy="1325563"/>
          </a:xfrm>
        </p:spPr>
        <p:txBody>
          <a:bodyPr anchor="t">
            <a:noAutofit/>
          </a:bodyPr>
          <a:lstStyle>
            <a:lvl1pPr algn="ctr">
              <a:defRPr sz="4000">
                <a:solidFill>
                  <a:srgbClr val="0000FF"/>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Clr>
                <a:srgbClr val="0000FF"/>
              </a:buClr>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1pPr>
            <a:lvl2pPr marL="685800" indent="-228600">
              <a:buClr>
                <a:srgbClr val="0000FF"/>
              </a:buClr>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0000FF"/>
              </a:buClr>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0000FF"/>
              </a:buClr>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buClr>
                <a:srgbClr val="0000FF"/>
              </a:buClr>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62955" y="6356350"/>
            <a:ext cx="2743200" cy="365125"/>
          </a:xfrm>
        </p:spPr>
        <p:txBody>
          <a:bodyPr/>
          <a:lstStyle>
            <a:lvl1pPr>
              <a:defRPr sz="10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4874E1A5-8F17-4BD6-842F-5F1433C8E690}" type="slidenum">
              <a:rPr lang="en-US" smtClean="0"/>
              <a:pPr/>
              <a:t>‹#›</a:t>
            </a:fld>
            <a:endParaRPr lang="en-US" dirty="0"/>
          </a:p>
        </p:txBody>
      </p:sp>
      <p:grpSp>
        <p:nvGrpSpPr>
          <p:cNvPr id="7" name="Group 6"/>
          <p:cNvGrpSpPr/>
          <p:nvPr userDrawn="1"/>
        </p:nvGrpSpPr>
        <p:grpSpPr>
          <a:xfrm>
            <a:off x="106759" y="0"/>
            <a:ext cx="91723" cy="6858000"/>
            <a:chOff x="72034" y="0"/>
            <a:chExt cx="193017" cy="6858000"/>
          </a:xfrm>
        </p:grpSpPr>
        <p:sp>
          <p:nvSpPr>
            <p:cNvPr id="8" name="Rectangle 7"/>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Picture 15"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Tree>
    <p:extLst>
      <p:ext uri="{BB962C8B-B14F-4D97-AF65-F5344CB8AC3E}">
        <p14:creationId xmlns:p14="http://schemas.microsoft.com/office/powerpoint/2010/main" val="101600755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 name="Rectangle 17"/>
          <p:cNvSpPr/>
          <p:nvPr/>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9727" y="3419275"/>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26" name="Rectangle 25"/>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p:nvPr>
        </p:nvSpPr>
        <p:spPr>
          <a:xfrm>
            <a:off x="1778112" y="1879437"/>
            <a:ext cx="8629882" cy="646331"/>
          </a:xfrm>
        </p:spPr>
        <p:txBody>
          <a:bodyPr wrap="square" anchor="b">
            <a:spAutoFit/>
          </a:bodyPr>
          <a:lstStyle>
            <a:lvl1pPr algn="ctr">
              <a:defRPr sz="4000">
                <a:solidFill>
                  <a:srgbClr val="0000FF"/>
                </a:solidFill>
              </a:defRPr>
            </a:lvl1pPr>
          </a:lstStyle>
          <a:p>
            <a:r>
              <a:rPr lang="en-US"/>
              <a:t>Click to edit Master title style</a:t>
            </a:r>
            <a:endParaRPr lang="en-US" dirty="0"/>
          </a:p>
        </p:txBody>
      </p:sp>
      <p:sp>
        <p:nvSpPr>
          <p:cNvPr id="3" name="Subtitle 2"/>
          <p:cNvSpPr>
            <a:spLocks noGrp="1"/>
          </p:cNvSpPr>
          <p:nvPr>
            <p:ph type="subTitle" idx="1"/>
          </p:nvPr>
        </p:nvSpPr>
        <p:spPr>
          <a:xfrm>
            <a:off x="1778112" y="2807291"/>
            <a:ext cx="8629882" cy="424732"/>
          </a:xfrm>
        </p:spPr>
        <p:txBody>
          <a:bodyPr wrap="square">
            <a:sp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320" y="4183331"/>
            <a:ext cx="4762778" cy="1349127"/>
          </a:xfrm>
          <a:prstGeom prst="rect">
            <a:avLst/>
          </a:prstGeom>
          <a:effectLst>
            <a:reflection blurRad="6350" stA="50000" endA="300" endPos="55500" dist="914400" dir="5400000" sy="-100000" algn="bl" rotWithShape="0"/>
          </a:effectLst>
        </p:spPr>
      </p:pic>
    </p:spTree>
    <p:extLst>
      <p:ext uri="{BB962C8B-B14F-4D97-AF65-F5344CB8AC3E}">
        <p14:creationId xmlns:p14="http://schemas.microsoft.com/office/powerpoint/2010/main" val="604992607"/>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8" name="Rectangle 17"/>
          <p:cNvSpPr/>
          <p:nvPr/>
        </p:nvSpPr>
        <p:spPr>
          <a:xfrm flipH="1">
            <a:off x="-9527" y="-6"/>
            <a:ext cx="12201525" cy="5890663"/>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5890657"/>
            <a:ext cx="12201525" cy="96734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9727" y="5890659"/>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642" y="6150922"/>
            <a:ext cx="1702358" cy="482218"/>
          </a:xfrm>
          <a:prstGeom prst="rect">
            <a:avLst/>
          </a:prstGeom>
        </p:spPr>
      </p:pic>
    </p:spTree>
    <p:extLst>
      <p:ext uri="{BB962C8B-B14F-4D97-AF65-F5344CB8AC3E}">
        <p14:creationId xmlns:p14="http://schemas.microsoft.com/office/powerpoint/2010/main" val="288231946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18" name="Rectangle 17"/>
          <p:cNvSpPr/>
          <p:nvPr/>
        </p:nvSpPr>
        <p:spPr>
          <a:xfrm flipH="1">
            <a:off x="-9528" y="-5"/>
            <a:ext cx="12201525" cy="3557222"/>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9526" y="3557217"/>
            <a:ext cx="12201525" cy="3428902"/>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9727" y="3429000"/>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p:nvPr>
        </p:nvSpPr>
        <p:spPr>
          <a:xfrm>
            <a:off x="381000" y="656804"/>
            <a:ext cx="11425813" cy="854080"/>
          </a:xfrm>
        </p:spPr>
        <p:txBody>
          <a:bodyPr wrap="square" anchor="t">
            <a:spAutoFit/>
          </a:bodyPr>
          <a:lstStyle>
            <a:lvl1pPr algn="ctr">
              <a:defRPr sz="5500">
                <a:solidFill>
                  <a:schemeClr val="bg1"/>
                </a:solidFill>
              </a:defRPr>
            </a:lvl1pPr>
          </a:lstStyle>
          <a:p>
            <a:r>
              <a:rPr lang="en-US"/>
              <a:t>Click to edit Master title style</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3969" y="4358980"/>
            <a:ext cx="6444062" cy="1825376"/>
          </a:xfrm>
          <a:prstGeom prst="rect">
            <a:avLst/>
          </a:prstGeom>
        </p:spPr>
      </p:pic>
    </p:spTree>
    <p:extLst>
      <p:ext uri="{BB962C8B-B14F-4D97-AF65-F5344CB8AC3E}">
        <p14:creationId xmlns:p14="http://schemas.microsoft.com/office/powerpoint/2010/main" val="2697242801"/>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55012"/>
            <a:ext cx="11430000" cy="646331"/>
          </a:xfrm>
        </p:spPr>
        <p:txBody>
          <a:bodyPr wrap="square" anchor="t">
            <a:spAutoFit/>
          </a:bodyPr>
          <a:lstStyle>
            <a:lvl1pPr algn="ctr">
              <a:defRPr sz="4000">
                <a:solidFill>
                  <a:srgbClr val="0000FF"/>
                </a:solidFill>
              </a:defRPr>
            </a:lvl1pPr>
          </a:lstStyle>
          <a:p>
            <a:r>
              <a:rPr lang="en-US"/>
              <a:t>Click to edit Master title style</a:t>
            </a:r>
            <a:endParaRPr lang="en-US" dirty="0"/>
          </a:p>
        </p:txBody>
      </p:sp>
      <p:sp>
        <p:nvSpPr>
          <p:cNvPr id="3" name="Content Placeholder 2"/>
          <p:cNvSpPr>
            <a:spLocks noGrp="1"/>
          </p:cNvSpPr>
          <p:nvPr>
            <p:ph idx="1"/>
          </p:nvPr>
        </p:nvSpPr>
        <p:spPr>
          <a:xfrm>
            <a:off x="381000" y="1403594"/>
            <a:ext cx="11430000" cy="4351338"/>
          </a:xfrm>
        </p:spPr>
        <p:txBody>
          <a:bodyPr>
            <a:normAutofit/>
          </a:bodyPr>
          <a:lstStyle>
            <a:lvl1pPr marL="280988" indent="-280988">
              <a:lnSpc>
                <a:spcPct val="100000"/>
              </a:lnSpc>
              <a:spcBef>
                <a:spcPts val="0"/>
              </a:spcBef>
              <a:spcAft>
                <a:spcPts val="400"/>
              </a:spcAft>
              <a:buClr>
                <a:srgbClr val="0000FF"/>
              </a:buClr>
              <a:buFont typeface="Wingdings" panose="05000000000000000000" pitchFamily="2" charset="2"/>
              <a:buChar char="§"/>
              <a:defRPr sz="3000"/>
            </a:lvl1pPr>
            <a:lvl2pPr marL="685800" indent="-228600">
              <a:lnSpc>
                <a:spcPct val="100000"/>
              </a:lnSpc>
              <a:spcBef>
                <a:spcPts val="0"/>
              </a:spcBef>
              <a:spcAft>
                <a:spcPts val="400"/>
              </a:spcAft>
              <a:buClr>
                <a:srgbClr val="00B050"/>
              </a:buClr>
              <a:buFont typeface="Wingdings" panose="05000000000000000000" pitchFamily="2" charset="2"/>
              <a:buChar char="§"/>
              <a:defRPr sz="2400"/>
            </a:lvl2pPr>
            <a:lvl3pPr marL="1143000" indent="-228600">
              <a:lnSpc>
                <a:spcPct val="100000"/>
              </a:lnSpc>
              <a:spcBef>
                <a:spcPts val="0"/>
              </a:spcBef>
              <a:spcAft>
                <a:spcPts val="400"/>
              </a:spcAft>
              <a:buClr>
                <a:srgbClr val="FF0000"/>
              </a:buClr>
              <a:buFont typeface="Wingdings" panose="05000000000000000000" pitchFamily="2" charset="2"/>
              <a:buChar char="§"/>
              <a:defRPr sz="2000"/>
            </a:lvl3pPr>
            <a:lvl4pPr marL="1600200" indent="-228600">
              <a:lnSpc>
                <a:spcPct val="100000"/>
              </a:lnSpc>
              <a:spcBef>
                <a:spcPts val="0"/>
              </a:spcBef>
              <a:spcAft>
                <a:spcPts val="400"/>
              </a:spcAft>
              <a:buClr>
                <a:srgbClr val="7030A0"/>
              </a:buClr>
              <a:buFont typeface="Wingdings" panose="05000000000000000000" pitchFamily="2" charset="2"/>
              <a:buChar char="§"/>
              <a:defRPr sz="1800"/>
            </a:lvl4pPr>
            <a:lvl5pPr marL="2057400" indent="-228600">
              <a:lnSpc>
                <a:spcPct val="100000"/>
              </a:lnSpc>
              <a:spcBef>
                <a:spcPts val="0"/>
              </a:spcBef>
              <a:spcAft>
                <a:spcPts val="400"/>
              </a:spcAft>
              <a:buClr>
                <a:srgbClr val="FFC000"/>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560917" y="6356350"/>
            <a:ext cx="546212" cy="365125"/>
          </a:xfrm>
        </p:spPr>
        <p:txBody>
          <a:bodyPr/>
          <a:lstStyle>
            <a:lvl1pPr>
              <a:defRPr sz="1000"/>
            </a:lvl1pPr>
          </a:lstStyle>
          <a:p>
            <a:fld id="{CCDEFDE6-E0D7-4837-9BAC-C5447762A0EF}" type="slidenum">
              <a:rPr lang="en-US" smtClean="0"/>
              <a:t>‹#›</a:t>
            </a:fld>
            <a:endParaRPr lang="en-US" dirty="0"/>
          </a:p>
        </p:txBody>
      </p:sp>
      <p:sp>
        <p:nvSpPr>
          <p:cNvPr id="8" name="Text Placeholder 13"/>
          <p:cNvSpPr>
            <a:spLocks noGrp="1"/>
          </p:cNvSpPr>
          <p:nvPr>
            <p:ph type="body" sz="quarter" idx="13"/>
          </p:nvPr>
        </p:nvSpPr>
        <p:spPr>
          <a:xfrm>
            <a:off x="381000" y="6356350"/>
            <a:ext cx="8641773" cy="246221"/>
          </a:xfrm>
          <a:prstGeom prst="rect">
            <a:avLst/>
          </a:prstGeom>
        </p:spPr>
        <p:txBody>
          <a:bodyPr>
            <a:spAutoFit/>
          </a:bodyPr>
          <a:lstStyle>
            <a:lvl1pPr marL="0" indent="0">
              <a:lnSpc>
                <a:spcPct val="100000"/>
              </a:lnSpc>
              <a:spcBef>
                <a:spcPts val="0"/>
              </a:spcBef>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Tree>
    <p:extLst>
      <p:ext uri="{BB962C8B-B14F-4D97-AF65-F5344CB8AC3E}">
        <p14:creationId xmlns:p14="http://schemas.microsoft.com/office/powerpoint/2010/main" val="353862452"/>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0000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94422"/>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825625"/>
            <a:ext cx="5638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638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CCDEFDE6-E0D7-4837-9BAC-C5447762A0EF}" type="slidenum">
              <a:rPr lang="en-US" smtClean="0"/>
              <a:t>‹#›</a:t>
            </a:fld>
            <a:endParaRPr lang="en-US" dirty="0"/>
          </a:p>
        </p:txBody>
      </p:sp>
      <p:grpSp>
        <p:nvGrpSpPr>
          <p:cNvPr id="17" name="Group 16"/>
          <p:cNvGrpSpPr/>
          <p:nvPr/>
        </p:nvGrpSpPr>
        <p:grpSpPr>
          <a:xfrm>
            <a:off x="6070234" y="1105310"/>
            <a:ext cx="91723" cy="5760720"/>
            <a:chOff x="72034" y="0"/>
            <a:chExt cx="193017" cy="6858000"/>
          </a:xfrm>
        </p:grpSpPr>
        <p:sp>
          <p:nvSpPr>
            <p:cNvPr id="18" name="Rectangle 17"/>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Title 1"/>
          <p:cNvSpPr>
            <a:spLocks noGrp="1"/>
          </p:cNvSpPr>
          <p:nvPr>
            <p:ph type="title"/>
          </p:nvPr>
        </p:nvSpPr>
        <p:spPr>
          <a:xfrm>
            <a:off x="381000" y="255012"/>
            <a:ext cx="11430000" cy="590931"/>
          </a:xfrm>
        </p:spPr>
        <p:txBody>
          <a:bodyPr wrap="square" anchor="t">
            <a:spAutoFit/>
          </a:bodyPr>
          <a:lstStyle>
            <a:lvl1pPr algn="ctr">
              <a:defRPr sz="3600">
                <a:solidFill>
                  <a:srgbClr val="0000FF"/>
                </a:solidFill>
              </a:defRPr>
            </a:lvl1pPr>
          </a:lstStyle>
          <a:p>
            <a:r>
              <a:rPr lang="en-US"/>
              <a:t>Click to edit Master title style</a:t>
            </a:r>
            <a:endParaRPr lang="en-US" dirty="0"/>
          </a:p>
        </p:txBody>
      </p:sp>
      <p:sp>
        <p:nvSpPr>
          <p:cNvPr id="22" name="Rectangle 21"/>
          <p:cNvSpPr/>
          <p:nvPr/>
        </p:nvSpPr>
        <p:spPr>
          <a:xfrm>
            <a:off x="0" y="0"/>
            <a:ext cx="2914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8998510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p:nvSpPr>
        <p:spPr>
          <a:xfrm>
            <a:off x="0" y="0"/>
            <a:ext cx="2914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8964803" y="4953837"/>
            <a:ext cx="2731477" cy="1904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p:txBody>
          <a:bodyPr/>
          <a:lstStyle/>
          <a:p>
            <a:fld id="{CCDEFDE6-E0D7-4837-9BAC-C5447762A0EF}" type="slidenum">
              <a:rPr lang="en-US" smtClean="0"/>
              <a:t>‹#›</a:t>
            </a:fld>
            <a:endParaRPr lang="en-US" dirty="0"/>
          </a:p>
        </p:txBody>
      </p:sp>
      <p:sp>
        <p:nvSpPr>
          <p:cNvPr id="6" name="Title 1"/>
          <p:cNvSpPr>
            <a:spLocks noGrp="1"/>
          </p:cNvSpPr>
          <p:nvPr>
            <p:ph type="ctrTitle"/>
          </p:nvPr>
        </p:nvSpPr>
        <p:spPr>
          <a:xfrm>
            <a:off x="381000" y="656804"/>
            <a:ext cx="11425813" cy="854080"/>
          </a:xfrm>
        </p:spPr>
        <p:txBody>
          <a:bodyPr wrap="square" anchor="t">
            <a:spAutoFit/>
          </a:bodyPr>
          <a:lstStyle>
            <a:lvl1pPr algn="ctr">
              <a:defRPr sz="55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91040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20859946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3102165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241A0-9C0C-07CD-5251-ED568024F5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59C3C7-CCB9-9C6B-1261-33D9450D12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356969-FA8A-96A7-4115-94DA7868604B}"/>
              </a:ext>
            </a:extLst>
          </p:cNvPr>
          <p:cNvSpPr>
            <a:spLocks noGrp="1"/>
          </p:cNvSpPr>
          <p:nvPr>
            <p:ph type="dt" sz="half" idx="10"/>
          </p:nvPr>
        </p:nvSpPr>
        <p:spPr/>
        <p:txBody>
          <a:bodyPr/>
          <a:lstStyle/>
          <a:p>
            <a:fld id="{F2209736-6F85-4D4F-97C3-78C6D5BA2CFF}" type="datetimeFigureOut">
              <a:rPr lang="en-US" smtClean="0"/>
              <a:t>1/18/2024</a:t>
            </a:fld>
            <a:endParaRPr lang="en-US"/>
          </a:p>
        </p:txBody>
      </p:sp>
      <p:sp>
        <p:nvSpPr>
          <p:cNvPr id="5" name="Footer Placeholder 4">
            <a:extLst>
              <a:ext uri="{FF2B5EF4-FFF2-40B4-BE49-F238E27FC236}">
                <a16:creationId xmlns:a16="http://schemas.microsoft.com/office/drawing/2014/main" id="{57449FF2-FE10-819A-7412-FFE910BFC9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B1ACB0-E50F-C9AA-2B3D-2FD30B95F072}"/>
              </a:ext>
            </a:extLst>
          </p:cNvPr>
          <p:cNvSpPr>
            <a:spLocks noGrp="1"/>
          </p:cNvSpPr>
          <p:nvPr>
            <p:ph type="sldNum" sz="quarter" idx="12"/>
          </p:nvPr>
        </p:nvSpPr>
        <p:spPr/>
        <p:txBody>
          <a:bodyPr/>
          <a:lstStyle/>
          <a:p>
            <a:fld id="{BD1D225E-BD3D-4A57-84CB-C64DBD54544F}" type="slidenum">
              <a:rPr lang="en-US" smtClean="0"/>
              <a:t>‹#›</a:t>
            </a:fld>
            <a:endParaRPr lang="en-US"/>
          </a:p>
        </p:txBody>
      </p:sp>
    </p:spTree>
    <p:extLst>
      <p:ext uri="{BB962C8B-B14F-4D97-AF65-F5344CB8AC3E}">
        <p14:creationId xmlns:p14="http://schemas.microsoft.com/office/powerpoint/2010/main" val="14151709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41D7-C5F4-02F3-8DF5-38F59160B9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7328D5-729D-9980-693C-00736B12F5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CDEAF4-1302-0200-0BB7-50DA3331A382}"/>
              </a:ext>
            </a:extLst>
          </p:cNvPr>
          <p:cNvSpPr>
            <a:spLocks noGrp="1"/>
          </p:cNvSpPr>
          <p:nvPr>
            <p:ph type="dt" sz="half" idx="10"/>
          </p:nvPr>
        </p:nvSpPr>
        <p:spPr/>
        <p:txBody>
          <a:bodyPr/>
          <a:lstStyle/>
          <a:p>
            <a:fld id="{F2209736-6F85-4D4F-97C3-78C6D5BA2CFF}" type="datetimeFigureOut">
              <a:rPr lang="en-US" smtClean="0"/>
              <a:t>1/18/2024</a:t>
            </a:fld>
            <a:endParaRPr lang="en-US"/>
          </a:p>
        </p:txBody>
      </p:sp>
      <p:sp>
        <p:nvSpPr>
          <p:cNvPr id="5" name="Footer Placeholder 4">
            <a:extLst>
              <a:ext uri="{FF2B5EF4-FFF2-40B4-BE49-F238E27FC236}">
                <a16:creationId xmlns:a16="http://schemas.microsoft.com/office/drawing/2014/main" id="{CBA03EF2-0FD5-AD04-9BA3-45BFB7F79D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FAD50F-766E-B2D5-40D9-F82B20467CA0}"/>
              </a:ext>
            </a:extLst>
          </p:cNvPr>
          <p:cNvSpPr>
            <a:spLocks noGrp="1"/>
          </p:cNvSpPr>
          <p:nvPr>
            <p:ph type="sldNum" sz="quarter" idx="12"/>
          </p:nvPr>
        </p:nvSpPr>
        <p:spPr/>
        <p:txBody>
          <a:bodyPr/>
          <a:lstStyle/>
          <a:p>
            <a:fld id="{BD1D225E-BD3D-4A57-84CB-C64DBD54544F}" type="slidenum">
              <a:rPr lang="en-US" smtClean="0"/>
              <a:t>‹#›</a:t>
            </a:fld>
            <a:endParaRPr lang="en-US"/>
          </a:p>
        </p:txBody>
      </p:sp>
    </p:spTree>
    <p:extLst>
      <p:ext uri="{BB962C8B-B14F-4D97-AF65-F5344CB8AC3E}">
        <p14:creationId xmlns:p14="http://schemas.microsoft.com/office/powerpoint/2010/main" val="270640380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DE69-E167-7DA1-9BE5-F37571C15C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01740D-2DE7-55CB-A3B0-B82470784B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BD0764-6467-D181-397F-32070439441E}"/>
              </a:ext>
            </a:extLst>
          </p:cNvPr>
          <p:cNvSpPr>
            <a:spLocks noGrp="1"/>
          </p:cNvSpPr>
          <p:nvPr>
            <p:ph type="dt" sz="half" idx="10"/>
          </p:nvPr>
        </p:nvSpPr>
        <p:spPr/>
        <p:txBody>
          <a:bodyPr/>
          <a:lstStyle/>
          <a:p>
            <a:fld id="{F2209736-6F85-4D4F-97C3-78C6D5BA2CFF}" type="datetimeFigureOut">
              <a:rPr lang="en-US" smtClean="0"/>
              <a:t>1/18/2024</a:t>
            </a:fld>
            <a:endParaRPr lang="en-US"/>
          </a:p>
        </p:txBody>
      </p:sp>
      <p:sp>
        <p:nvSpPr>
          <p:cNvPr id="5" name="Footer Placeholder 4">
            <a:extLst>
              <a:ext uri="{FF2B5EF4-FFF2-40B4-BE49-F238E27FC236}">
                <a16:creationId xmlns:a16="http://schemas.microsoft.com/office/drawing/2014/main" id="{4402FF66-9D3D-0FB2-3757-EB598BEC71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F20C0-2879-BB10-B600-3DF5F40F9A15}"/>
              </a:ext>
            </a:extLst>
          </p:cNvPr>
          <p:cNvSpPr>
            <a:spLocks noGrp="1"/>
          </p:cNvSpPr>
          <p:nvPr>
            <p:ph type="sldNum" sz="quarter" idx="12"/>
          </p:nvPr>
        </p:nvSpPr>
        <p:spPr/>
        <p:txBody>
          <a:bodyPr/>
          <a:lstStyle/>
          <a:p>
            <a:fld id="{BD1D225E-BD3D-4A57-84CB-C64DBD54544F}" type="slidenum">
              <a:rPr lang="en-US" smtClean="0"/>
              <a:t>‹#›</a:t>
            </a:fld>
            <a:endParaRPr lang="en-US"/>
          </a:p>
        </p:txBody>
      </p:sp>
    </p:spTree>
    <p:extLst>
      <p:ext uri="{BB962C8B-B14F-4D97-AF65-F5344CB8AC3E}">
        <p14:creationId xmlns:p14="http://schemas.microsoft.com/office/powerpoint/2010/main" val="41098197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9FA0C-40AC-4871-1990-A5D1B80070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70273-4A53-2697-ACE9-C03686A492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029D74-0360-09AF-F42C-38C5C189C1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A7C57A-58D9-71E2-C785-5A30369E20B0}"/>
              </a:ext>
            </a:extLst>
          </p:cNvPr>
          <p:cNvSpPr>
            <a:spLocks noGrp="1"/>
          </p:cNvSpPr>
          <p:nvPr>
            <p:ph type="dt" sz="half" idx="10"/>
          </p:nvPr>
        </p:nvSpPr>
        <p:spPr/>
        <p:txBody>
          <a:bodyPr/>
          <a:lstStyle/>
          <a:p>
            <a:fld id="{F2209736-6F85-4D4F-97C3-78C6D5BA2CFF}" type="datetimeFigureOut">
              <a:rPr lang="en-US" smtClean="0"/>
              <a:t>1/18/2024</a:t>
            </a:fld>
            <a:endParaRPr lang="en-US"/>
          </a:p>
        </p:txBody>
      </p:sp>
      <p:sp>
        <p:nvSpPr>
          <p:cNvPr id="6" name="Footer Placeholder 5">
            <a:extLst>
              <a:ext uri="{FF2B5EF4-FFF2-40B4-BE49-F238E27FC236}">
                <a16:creationId xmlns:a16="http://schemas.microsoft.com/office/drawing/2014/main" id="{9C3AF1AD-3CA9-89E0-0B3F-363E86EEA1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A51607-BA6E-ABF2-9673-C5EC00D6331A}"/>
              </a:ext>
            </a:extLst>
          </p:cNvPr>
          <p:cNvSpPr>
            <a:spLocks noGrp="1"/>
          </p:cNvSpPr>
          <p:nvPr>
            <p:ph type="sldNum" sz="quarter" idx="12"/>
          </p:nvPr>
        </p:nvSpPr>
        <p:spPr/>
        <p:txBody>
          <a:bodyPr/>
          <a:lstStyle/>
          <a:p>
            <a:fld id="{BD1D225E-BD3D-4A57-84CB-C64DBD54544F}" type="slidenum">
              <a:rPr lang="en-US" smtClean="0"/>
              <a:t>‹#›</a:t>
            </a:fld>
            <a:endParaRPr lang="en-US"/>
          </a:p>
        </p:txBody>
      </p:sp>
    </p:spTree>
    <p:extLst>
      <p:ext uri="{BB962C8B-B14F-4D97-AF65-F5344CB8AC3E}">
        <p14:creationId xmlns:p14="http://schemas.microsoft.com/office/powerpoint/2010/main" val="410808409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3A505-483A-4F9B-3DF2-28ECAACCBE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47A748-2020-E077-2DF5-64A4FBF6AB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EABAE-D29C-00A4-41BB-D79FC9666E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A4F886-50C0-132B-7748-59C21E4195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643D60-D07C-3B5C-A2BD-6416B355B3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F48B7B-BCD0-D335-CAC9-C8F4179C5DFB}"/>
              </a:ext>
            </a:extLst>
          </p:cNvPr>
          <p:cNvSpPr>
            <a:spLocks noGrp="1"/>
          </p:cNvSpPr>
          <p:nvPr>
            <p:ph type="dt" sz="half" idx="10"/>
          </p:nvPr>
        </p:nvSpPr>
        <p:spPr/>
        <p:txBody>
          <a:bodyPr/>
          <a:lstStyle/>
          <a:p>
            <a:fld id="{F2209736-6F85-4D4F-97C3-78C6D5BA2CFF}" type="datetimeFigureOut">
              <a:rPr lang="en-US" smtClean="0"/>
              <a:t>1/18/2024</a:t>
            </a:fld>
            <a:endParaRPr lang="en-US"/>
          </a:p>
        </p:txBody>
      </p:sp>
      <p:sp>
        <p:nvSpPr>
          <p:cNvPr id="8" name="Footer Placeholder 7">
            <a:extLst>
              <a:ext uri="{FF2B5EF4-FFF2-40B4-BE49-F238E27FC236}">
                <a16:creationId xmlns:a16="http://schemas.microsoft.com/office/drawing/2014/main" id="{1717B922-7E04-96B8-B3BC-505269AD35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E26341-F814-BDB2-64DE-E1E1CD53F7F1}"/>
              </a:ext>
            </a:extLst>
          </p:cNvPr>
          <p:cNvSpPr>
            <a:spLocks noGrp="1"/>
          </p:cNvSpPr>
          <p:nvPr>
            <p:ph type="sldNum" sz="quarter" idx="12"/>
          </p:nvPr>
        </p:nvSpPr>
        <p:spPr/>
        <p:txBody>
          <a:bodyPr/>
          <a:lstStyle/>
          <a:p>
            <a:fld id="{BD1D225E-BD3D-4A57-84CB-C64DBD54544F}" type="slidenum">
              <a:rPr lang="en-US" smtClean="0"/>
              <a:t>‹#›</a:t>
            </a:fld>
            <a:endParaRPr lang="en-US"/>
          </a:p>
        </p:txBody>
      </p:sp>
    </p:spTree>
    <p:extLst>
      <p:ext uri="{BB962C8B-B14F-4D97-AF65-F5344CB8AC3E}">
        <p14:creationId xmlns:p14="http://schemas.microsoft.com/office/powerpoint/2010/main" val="264348593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020CC-FF13-B8B3-3C7E-2739ABF0A4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E54A99-9BD7-8BE6-8323-C6921590ABDD}"/>
              </a:ext>
            </a:extLst>
          </p:cNvPr>
          <p:cNvSpPr>
            <a:spLocks noGrp="1"/>
          </p:cNvSpPr>
          <p:nvPr>
            <p:ph type="dt" sz="half" idx="10"/>
          </p:nvPr>
        </p:nvSpPr>
        <p:spPr/>
        <p:txBody>
          <a:bodyPr/>
          <a:lstStyle/>
          <a:p>
            <a:fld id="{F2209736-6F85-4D4F-97C3-78C6D5BA2CFF}" type="datetimeFigureOut">
              <a:rPr lang="en-US" smtClean="0"/>
              <a:t>1/18/2024</a:t>
            </a:fld>
            <a:endParaRPr lang="en-US"/>
          </a:p>
        </p:txBody>
      </p:sp>
      <p:sp>
        <p:nvSpPr>
          <p:cNvPr id="4" name="Footer Placeholder 3">
            <a:extLst>
              <a:ext uri="{FF2B5EF4-FFF2-40B4-BE49-F238E27FC236}">
                <a16:creationId xmlns:a16="http://schemas.microsoft.com/office/drawing/2014/main" id="{0D6DD8DF-35AA-191F-4011-01C4A0C15D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F9240-18EC-EA09-0EE2-416EA9913D17}"/>
              </a:ext>
            </a:extLst>
          </p:cNvPr>
          <p:cNvSpPr>
            <a:spLocks noGrp="1"/>
          </p:cNvSpPr>
          <p:nvPr>
            <p:ph type="sldNum" sz="quarter" idx="12"/>
          </p:nvPr>
        </p:nvSpPr>
        <p:spPr/>
        <p:txBody>
          <a:bodyPr/>
          <a:lstStyle/>
          <a:p>
            <a:fld id="{BD1D225E-BD3D-4A57-84CB-C64DBD54544F}" type="slidenum">
              <a:rPr lang="en-US" smtClean="0"/>
              <a:t>‹#›</a:t>
            </a:fld>
            <a:endParaRPr lang="en-US"/>
          </a:p>
        </p:txBody>
      </p:sp>
    </p:spTree>
    <p:extLst>
      <p:ext uri="{BB962C8B-B14F-4D97-AF65-F5344CB8AC3E}">
        <p14:creationId xmlns:p14="http://schemas.microsoft.com/office/powerpoint/2010/main" val="60203944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4C059A-22EC-2A3C-573C-8197096546DB}"/>
              </a:ext>
            </a:extLst>
          </p:cNvPr>
          <p:cNvSpPr>
            <a:spLocks noGrp="1"/>
          </p:cNvSpPr>
          <p:nvPr>
            <p:ph type="dt" sz="half" idx="10"/>
          </p:nvPr>
        </p:nvSpPr>
        <p:spPr/>
        <p:txBody>
          <a:bodyPr/>
          <a:lstStyle/>
          <a:p>
            <a:fld id="{F2209736-6F85-4D4F-97C3-78C6D5BA2CFF}" type="datetimeFigureOut">
              <a:rPr lang="en-US" smtClean="0"/>
              <a:t>1/18/2024</a:t>
            </a:fld>
            <a:endParaRPr lang="en-US"/>
          </a:p>
        </p:txBody>
      </p:sp>
      <p:sp>
        <p:nvSpPr>
          <p:cNvPr id="3" name="Footer Placeholder 2">
            <a:extLst>
              <a:ext uri="{FF2B5EF4-FFF2-40B4-BE49-F238E27FC236}">
                <a16:creationId xmlns:a16="http://schemas.microsoft.com/office/drawing/2014/main" id="{19E7EEAB-E150-BBA9-31CF-5E958DC165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51F0E0-4091-1306-98A2-AE9A6F275431}"/>
              </a:ext>
            </a:extLst>
          </p:cNvPr>
          <p:cNvSpPr>
            <a:spLocks noGrp="1"/>
          </p:cNvSpPr>
          <p:nvPr>
            <p:ph type="sldNum" sz="quarter" idx="12"/>
          </p:nvPr>
        </p:nvSpPr>
        <p:spPr/>
        <p:txBody>
          <a:bodyPr/>
          <a:lstStyle/>
          <a:p>
            <a:fld id="{BD1D225E-BD3D-4A57-84CB-C64DBD54544F}" type="slidenum">
              <a:rPr lang="en-US" smtClean="0"/>
              <a:t>‹#›</a:t>
            </a:fld>
            <a:endParaRPr lang="en-US"/>
          </a:p>
        </p:txBody>
      </p:sp>
    </p:spTree>
    <p:extLst>
      <p:ext uri="{BB962C8B-B14F-4D97-AF65-F5344CB8AC3E}">
        <p14:creationId xmlns:p14="http://schemas.microsoft.com/office/powerpoint/2010/main" val="49742931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CC6FA-9B8B-3878-FEA8-BCEEE793AB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5853BE-F71B-260F-3A83-D4287A06F6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F84A46-9952-4440-8E13-B14C62CBC9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2E0D38-658E-CB07-7042-4D14B59C1E8E}"/>
              </a:ext>
            </a:extLst>
          </p:cNvPr>
          <p:cNvSpPr>
            <a:spLocks noGrp="1"/>
          </p:cNvSpPr>
          <p:nvPr>
            <p:ph type="dt" sz="half" idx="10"/>
          </p:nvPr>
        </p:nvSpPr>
        <p:spPr/>
        <p:txBody>
          <a:bodyPr/>
          <a:lstStyle/>
          <a:p>
            <a:fld id="{F2209736-6F85-4D4F-97C3-78C6D5BA2CFF}" type="datetimeFigureOut">
              <a:rPr lang="en-US" smtClean="0"/>
              <a:t>1/18/2024</a:t>
            </a:fld>
            <a:endParaRPr lang="en-US"/>
          </a:p>
        </p:txBody>
      </p:sp>
      <p:sp>
        <p:nvSpPr>
          <p:cNvPr id="6" name="Footer Placeholder 5">
            <a:extLst>
              <a:ext uri="{FF2B5EF4-FFF2-40B4-BE49-F238E27FC236}">
                <a16:creationId xmlns:a16="http://schemas.microsoft.com/office/drawing/2014/main" id="{A36C93AA-8CC2-788B-A273-99DB9A5068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A3EB13-A284-83B5-D1C9-58DBC76A2B02}"/>
              </a:ext>
            </a:extLst>
          </p:cNvPr>
          <p:cNvSpPr>
            <a:spLocks noGrp="1"/>
          </p:cNvSpPr>
          <p:nvPr>
            <p:ph type="sldNum" sz="quarter" idx="12"/>
          </p:nvPr>
        </p:nvSpPr>
        <p:spPr/>
        <p:txBody>
          <a:bodyPr/>
          <a:lstStyle/>
          <a:p>
            <a:fld id="{BD1D225E-BD3D-4A57-84CB-C64DBD54544F}" type="slidenum">
              <a:rPr lang="en-US" smtClean="0"/>
              <a:t>‹#›</a:t>
            </a:fld>
            <a:endParaRPr lang="en-US"/>
          </a:p>
        </p:txBody>
      </p:sp>
    </p:spTree>
    <p:extLst>
      <p:ext uri="{BB962C8B-B14F-4D97-AF65-F5344CB8AC3E}">
        <p14:creationId xmlns:p14="http://schemas.microsoft.com/office/powerpoint/2010/main" val="38861478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A8D66-AD12-7F36-9C58-BB828FADC2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82D566-1601-FD5D-E3D3-8782E66695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FE7011-2F56-D74F-63B6-0E4336E414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264DED-607E-913C-669F-8DE60D0E2643}"/>
              </a:ext>
            </a:extLst>
          </p:cNvPr>
          <p:cNvSpPr>
            <a:spLocks noGrp="1"/>
          </p:cNvSpPr>
          <p:nvPr>
            <p:ph type="dt" sz="half" idx="10"/>
          </p:nvPr>
        </p:nvSpPr>
        <p:spPr/>
        <p:txBody>
          <a:bodyPr/>
          <a:lstStyle/>
          <a:p>
            <a:fld id="{F2209736-6F85-4D4F-97C3-78C6D5BA2CFF}" type="datetimeFigureOut">
              <a:rPr lang="en-US" smtClean="0"/>
              <a:t>1/18/2024</a:t>
            </a:fld>
            <a:endParaRPr lang="en-US"/>
          </a:p>
        </p:txBody>
      </p:sp>
      <p:sp>
        <p:nvSpPr>
          <p:cNvPr id="6" name="Footer Placeholder 5">
            <a:extLst>
              <a:ext uri="{FF2B5EF4-FFF2-40B4-BE49-F238E27FC236}">
                <a16:creationId xmlns:a16="http://schemas.microsoft.com/office/drawing/2014/main" id="{242ED394-B781-C355-EAD8-E92DA71DAB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31D2EF-2AC1-63AE-716C-E2FBF781A41E}"/>
              </a:ext>
            </a:extLst>
          </p:cNvPr>
          <p:cNvSpPr>
            <a:spLocks noGrp="1"/>
          </p:cNvSpPr>
          <p:nvPr>
            <p:ph type="sldNum" sz="quarter" idx="12"/>
          </p:nvPr>
        </p:nvSpPr>
        <p:spPr/>
        <p:txBody>
          <a:bodyPr/>
          <a:lstStyle/>
          <a:p>
            <a:fld id="{BD1D225E-BD3D-4A57-84CB-C64DBD54544F}" type="slidenum">
              <a:rPr lang="en-US" smtClean="0"/>
              <a:t>‹#›</a:t>
            </a:fld>
            <a:endParaRPr lang="en-US"/>
          </a:p>
        </p:txBody>
      </p:sp>
    </p:spTree>
    <p:extLst>
      <p:ext uri="{BB962C8B-B14F-4D97-AF65-F5344CB8AC3E}">
        <p14:creationId xmlns:p14="http://schemas.microsoft.com/office/powerpoint/2010/main" val="954598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779279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6B73C-2B36-1DB1-74C3-39453A6D9D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EE1460-5BC3-A901-E29A-08BFE535A9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7CA747-077F-D454-280F-ED7D875A1360}"/>
              </a:ext>
            </a:extLst>
          </p:cNvPr>
          <p:cNvSpPr>
            <a:spLocks noGrp="1"/>
          </p:cNvSpPr>
          <p:nvPr>
            <p:ph type="dt" sz="half" idx="10"/>
          </p:nvPr>
        </p:nvSpPr>
        <p:spPr/>
        <p:txBody>
          <a:bodyPr/>
          <a:lstStyle/>
          <a:p>
            <a:fld id="{F2209736-6F85-4D4F-97C3-78C6D5BA2CFF}" type="datetimeFigureOut">
              <a:rPr lang="en-US" smtClean="0"/>
              <a:t>1/18/2024</a:t>
            </a:fld>
            <a:endParaRPr lang="en-US"/>
          </a:p>
        </p:txBody>
      </p:sp>
      <p:sp>
        <p:nvSpPr>
          <p:cNvPr id="5" name="Footer Placeholder 4">
            <a:extLst>
              <a:ext uri="{FF2B5EF4-FFF2-40B4-BE49-F238E27FC236}">
                <a16:creationId xmlns:a16="http://schemas.microsoft.com/office/drawing/2014/main" id="{C1320E26-7B47-C73E-3B11-07A744EAC3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9F7A7-1209-29AD-BEAA-35C11792AE8B}"/>
              </a:ext>
            </a:extLst>
          </p:cNvPr>
          <p:cNvSpPr>
            <a:spLocks noGrp="1"/>
          </p:cNvSpPr>
          <p:nvPr>
            <p:ph type="sldNum" sz="quarter" idx="12"/>
          </p:nvPr>
        </p:nvSpPr>
        <p:spPr/>
        <p:txBody>
          <a:bodyPr/>
          <a:lstStyle/>
          <a:p>
            <a:fld id="{BD1D225E-BD3D-4A57-84CB-C64DBD54544F}" type="slidenum">
              <a:rPr lang="en-US" smtClean="0"/>
              <a:t>‹#›</a:t>
            </a:fld>
            <a:endParaRPr lang="en-US"/>
          </a:p>
        </p:txBody>
      </p:sp>
    </p:spTree>
    <p:extLst>
      <p:ext uri="{BB962C8B-B14F-4D97-AF65-F5344CB8AC3E}">
        <p14:creationId xmlns:p14="http://schemas.microsoft.com/office/powerpoint/2010/main" val="98777576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190B97-D024-1EB9-0C47-7ED71B39C9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9163AD-C5E6-0AAF-623E-BD6540F1D9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B6E35F-6FCB-9F4C-6E27-16A933116BDF}"/>
              </a:ext>
            </a:extLst>
          </p:cNvPr>
          <p:cNvSpPr>
            <a:spLocks noGrp="1"/>
          </p:cNvSpPr>
          <p:nvPr>
            <p:ph type="dt" sz="half" idx="10"/>
          </p:nvPr>
        </p:nvSpPr>
        <p:spPr/>
        <p:txBody>
          <a:bodyPr/>
          <a:lstStyle/>
          <a:p>
            <a:fld id="{F2209736-6F85-4D4F-97C3-78C6D5BA2CFF}" type="datetimeFigureOut">
              <a:rPr lang="en-US" smtClean="0"/>
              <a:t>1/18/2024</a:t>
            </a:fld>
            <a:endParaRPr lang="en-US"/>
          </a:p>
        </p:txBody>
      </p:sp>
      <p:sp>
        <p:nvSpPr>
          <p:cNvPr id="5" name="Footer Placeholder 4">
            <a:extLst>
              <a:ext uri="{FF2B5EF4-FFF2-40B4-BE49-F238E27FC236}">
                <a16:creationId xmlns:a16="http://schemas.microsoft.com/office/drawing/2014/main" id="{A1D7EB9C-76C6-C8FD-2D3D-A49D75468E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1C2470-91FB-6ECA-B6A0-460761F8BCBF}"/>
              </a:ext>
            </a:extLst>
          </p:cNvPr>
          <p:cNvSpPr>
            <a:spLocks noGrp="1"/>
          </p:cNvSpPr>
          <p:nvPr>
            <p:ph type="sldNum" sz="quarter" idx="12"/>
          </p:nvPr>
        </p:nvSpPr>
        <p:spPr/>
        <p:txBody>
          <a:bodyPr/>
          <a:lstStyle/>
          <a:p>
            <a:fld id="{BD1D225E-BD3D-4A57-84CB-C64DBD54544F}" type="slidenum">
              <a:rPr lang="en-US" smtClean="0"/>
              <a:t>‹#›</a:t>
            </a:fld>
            <a:endParaRPr lang="en-US"/>
          </a:p>
        </p:txBody>
      </p:sp>
    </p:spTree>
    <p:extLst>
      <p:ext uri="{BB962C8B-B14F-4D97-AF65-F5344CB8AC3E}">
        <p14:creationId xmlns:p14="http://schemas.microsoft.com/office/powerpoint/2010/main" val="34315379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Picture with Caption" type="picTx">
  <p:cSld name="1_Picture with Caption">
    <p:bg>
      <p:bgPr>
        <a:gradFill>
          <a:gsLst>
            <a:gs pos="0">
              <a:schemeClr val="lt1"/>
            </a:gs>
            <a:gs pos="48000">
              <a:schemeClr val="lt1"/>
            </a:gs>
            <a:gs pos="99000">
              <a:schemeClr val="accent2"/>
            </a:gs>
            <a:gs pos="100000">
              <a:schemeClr val="accent2"/>
            </a:gs>
          </a:gsLst>
          <a:lin ang="0" scaled="0"/>
        </a:gradFill>
        <a:effectLst/>
      </p:bgPr>
    </p:bg>
    <p:spTree>
      <p:nvGrpSpPr>
        <p:cNvPr id="1" name="Shape 245"/>
        <p:cNvGrpSpPr/>
        <p:nvPr/>
      </p:nvGrpSpPr>
      <p:grpSpPr>
        <a:xfrm>
          <a:off x="0" y="0"/>
          <a:ext cx="0" cy="0"/>
          <a:chOff x="0" y="0"/>
          <a:chExt cx="0" cy="0"/>
        </a:xfrm>
      </p:grpSpPr>
      <p:sp>
        <p:nvSpPr>
          <p:cNvPr id="246" name="Google Shape;246;p62"/>
          <p:cNvSpPr/>
          <p:nvPr/>
        </p:nvSpPr>
        <p:spPr>
          <a:xfrm>
            <a:off x="-3" y="5868988"/>
            <a:ext cx="12192002" cy="989011"/>
          </a:xfrm>
          <a:prstGeom prst="rect">
            <a:avLst/>
          </a:prstGeom>
          <a:gradFill>
            <a:gsLst>
              <a:gs pos="0">
                <a:schemeClr val="dk1"/>
              </a:gs>
              <a:gs pos="56000">
                <a:schemeClr val="dk1"/>
              </a:gs>
              <a:gs pos="99000">
                <a:schemeClr val="accent2"/>
              </a:gs>
              <a:gs pos="100000">
                <a:schemeClr val="accent2"/>
              </a:gs>
            </a:gsLst>
            <a:lin ang="1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p62"/>
          <p:cNvSpPr txBox="1">
            <a:spLocks noGrp="1"/>
          </p:cNvSpPr>
          <p:nvPr>
            <p:ph type="ftr" idx="11"/>
          </p:nvPr>
        </p:nvSpPr>
        <p:spPr>
          <a:xfrm>
            <a:off x="838200" y="6356350"/>
            <a:ext cx="11346200" cy="5016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8" name="Google Shape;248;p62"/>
          <p:cNvSpPr txBox="1">
            <a:spLocks noGrp="1"/>
          </p:cNvSpPr>
          <p:nvPr>
            <p:ph type="title"/>
          </p:nvPr>
        </p:nvSpPr>
        <p:spPr>
          <a:xfrm>
            <a:off x="839788" y="1"/>
            <a:ext cx="3932237" cy="15700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33F8E"/>
              </a:buClr>
              <a:buSzPts val="3200"/>
              <a:buFont typeface="Arial"/>
              <a:buNone/>
              <a:defRPr sz="3200">
                <a:solidFill>
                  <a:srgbClr val="233F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9" name="Google Shape;249;p62"/>
          <p:cNvSpPr>
            <a:spLocks noGrp="1"/>
          </p:cNvSpPr>
          <p:nvPr>
            <p:ph type="pic" idx="2"/>
          </p:nvPr>
        </p:nvSpPr>
        <p:spPr>
          <a:xfrm>
            <a:off x="5183188" y="1"/>
            <a:ext cx="7008812" cy="6857998"/>
          </a:xfrm>
          <a:prstGeom prst="rect">
            <a:avLst/>
          </a:prstGeom>
          <a:gradFill>
            <a:gsLst>
              <a:gs pos="0">
                <a:schemeClr val="accent6"/>
              </a:gs>
              <a:gs pos="99000">
                <a:srgbClr val="233F8E"/>
              </a:gs>
              <a:gs pos="100000">
                <a:srgbClr val="233F8E"/>
              </a:gs>
            </a:gsLst>
            <a:lin ang="1200000" scaled="0"/>
          </a:gradFill>
          <a:ln>
            <a:noFill/>
          </a:ln>
        </p:spPr>
      </p:sp>
      <p:sp>
        <p:nvSpPr>
          <p:cNvPr id="250" name="Google Shape;250;p6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1600"/>
              <a:buNone/>
              <a:defRPr sz="1600">
                <a:solidFill>
                  <a:schemeClr val="dk1"/>
                </a:solidFill>
              </a:defRPr>
            </a:lvl1pPr>
            <a:lvl2pPr marL="914400" lvl="1" indent="-228600" algn="l">
              <a:lnSpc>
                <a:spcPct val="100000"/>
              </a:lnSpc>
              <a:spcBef>
                <a:spcPts val="600"/>
              </a:spcBef>
              <a:spcAft>
                <a:spcPts val="0"/>
              </a:spcAft>
              <a:buClr>
                <a:schemeClr val="accent4"/>
              </a:buClr>
              <a:buSzPts val="1400"/>
              <a:buNone/>
              <a:defRPr sz="1400"/>
            </a:lvl2pPr>
            <a:lvl3pPr marL="1371600" lvl="2" indent="-228600" algn="l">
              <a:lnSpc>
                <a:spcPct val="100000"/>
              </a:lnSpc>
              <a:spcBef>
                <a:spcPts val="600"/>
              </a:spcBef>
              <a:spcAft>
                <a:spcPts val="0"/>
              </a:spcAft>
              <a:buClr>
                <a:schemeClr val="dk1"/>
              </a:buClr>
              <a:buSzPts val="1200"/>
              <a:buNone/>
              <a:defRPr sz="1200"/>
            </a:lvl3pPr>
            <a:lvl4pPr marL="1828800" lvl="3" indent="-228600" algn="l">
              <a:lnSpc>
                <a:spcPct val="100000"/>
              </a:lnSpc>
              <a:spcBef>
                <a:spcPts val="600"/>
              </a:spcBef>
              <a:spcAft>
                <a:spcPts val="0"/>
              </a:spcAft>
              <a:buClr>
                <a:schemeClr val="dk1"/>
              </a:buClr>
              <a:buSzPts val="1000"/>
              <a:buNone/>
              <a:defRPr sz="1000"/>
            </a:lvl4pPr>
            <a:lvl5pPr marL="2286000" lvl="4" indent="-228600" algn="l">
              <a:lnSpc>
                <a:spcPct val="10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51" name="Google Shape;251;p62"/>
          <p:cNvSpPr txBox="1">
            <a:spLocks noGrp="1"/>
          </p:cNvSpPr>
          <p:nvPr>
            <p:ph type="sldNum" idx="12"/>
          </p:nvPr>
        </p:nvSpPr>
        <p:spPr>
          <a:xfrm>
            <a:off x="0" y="6356350"/>
            <a:ext cx="838200" cy="501650"/>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252" name="Google Shape;252;p62"/>
          <p:cNvSpPr/>
          <p:nvPr/>
        </p:nvSpPr>
        <p:spPr>
          <a:xfrm>
            <a:off x="0" y="0"/>
            <a:ext cx="147484"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66257643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AABB9D-B227-244A-AB19-BB0BF085E7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85650" cy="6858000"/>
          </a:xfrm>
          <a:prstGeom prst="rect">
            <a:avLst/>
          </a:prstGeom>
        </p:spPr>
      </p:pic>
      <p:sp>
        <p:nvSpPr>
          <p:cNvPr id="11" name="Rectangle 10">
            <a:extLst>
              <a:ext uri="{FF2B5EF4-FFF2-40B4-BE49-F238E27FC236}">
                <a16:creationId xmlns:a16="http://schemas.microsoft.com/office/drawing/2014/main" id="{C40557C0-4095-B3F0-3D5D-43EFD6A0EA05}"/>
              </a:ext>
            </a:extLst>
          </p:cNvPr>
          <p:cNvSpPr/>
          <p:nvPr userDrawn="1"/>
        </p:nvSpPr>
        <p:spPr>
          <a:xfrm>
            <a:off x="0" y="4156363"/>
            <a:ext cx="12192000" cy="2604655"/>
          </a:xfrm>
          <a:prstGeom prst="rect">
            <a:avLst/>
          </a:prstGeom>
          <a:solidFill>
            <a:srgbClr val="244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781059" y="4986013"/>
            <a:ext cx="8629882" cy="646331"/>
          </a:xfrm>
        </p:spPr>
        <p:txBody>
          <a:bodyPr wrap="square" anchor="b">
            <a:spAutoFit/>
          </a:bodyPr>
          <a:lstStyle>
            <a:lvl1pPr algn="ctr">
              <a:defRPr sz="4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781059" y="5733911"/>
            <a:ext cx="8629882" cy="461665"/>
          </a:xfrm>
        </p:spPr>
        <p:txBody>
          <a:bodyPr wrap="square">
            <a:spAutoFit/>
          </a:bodyPr>
          <a:lstStyle>
            <a:lvl1pPr marL="0" indent="0" algn="ctr">
              <a:buNone/>
              <a:defRPr sz="2400">
                <a:solidFill>
                  <a:srgbClr val="9FB6E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Rectangle 9">
            <a:extLst>
              <a:ext uri="{FF2B5EF4-FFF2-40B4-BE49-F238E27FC236}">
                <a16:creationId xmlns:a16="http://schemas.microsoft.com/office/drawing/2014/main" id="{0B60DA66-3096-EA29-4036-E777A775B75A}"/>
              </a:ext>
            </a:extLst>
          </p:cNvPr>
          <p:cNvSpPr/>
          <p:nvPr userDrawn="1"/>
        </p:nvSpPr>
        <p:spPr>
          <a:xfrm>
            <a:off x="1781059" y="586187"/>
            <a:ext cx="8629882" cy="3847268"/>
          </a:xfrm>
          <a:prstGeom prst="rect">
            <a:avLst/>
          </a:prstGeom>
          <a:solidFill>
            <a:schemeClr val="bg2"/>
          </a:solidFill>
          <a:ln>
            <a:solidFill>
              <a:schemeClr val="tx2"/>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screenshot of a computer&#10;&#10;Description automatically generated with low confidence">
            <a:extLst>
              <a:ext uri="{FF2B5EF4-FFF2-40B4-BE49-F238E27FC236}">
                <a16:creationId xmlns:a16="http://schemas.microsoft.com/office/drawing/2014/main" id="{FAB6BA2E-FBD5-A23D-DB79-6525C3F1F56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49416" y="962083"/>
            <a:ext cx="4693168" cy="3092713"/>
          </a:xfrm>
          <a:prstGeom prst="rect">
            <a:avLst/>
          </a:prstGeom>
        </p:spPr>
      </p:pic>
    </p:spTree>
    <p:extLst>
      <p:ext uri="{BB962C8B-B14F-4D97-AF65-F5344CB8AC3E}">
        <p14:creationId xmlns:p14="http://schemas.microsoft.com/office/powerpoint/2010/main" val="2609769921"/>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AABB9D-B227-244A-AB19-BB0BF085E7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85650" cy="6858000"/>
          </a:xfrm>
          <a:prstGeom prst="rect">
            <a:avLst/>
          </a:prstGeom>
        </p:spPr>
      </p:pic>
      <p:sp>
        <p:nvSpPr>
          <p:cNvPr id="11" name="Rectangle 10">
            <a:extLst>
              <a:ext uri="{FF2B5EF4-FFF2-40B4-BE49-F238E27FC236}">
                <a16:creationId xmlns:a16="http://schemas.microsoft.com/office/drawing/2014/main" id="{C40557C0-4095-B3F0-3D5D-43EFD6A0EA05}"/>
              </a:ext>
            </a:extLst>
          </p:cNvPr>
          <p:cNvSpPr/>
          <p:nvPr userDrawn="1"/>
        </p:nvSpPr>
        <p:spPr>
          <a:xfrm>
            <a:off x="381000" y="397165"/>
            <a:ext cx="11430000" cy="6114472"/>
          </a:xfrm>
          <a:prstGeom prst="rect">
            <a:avLst/>
          </a:prstGeom>
          <a:solidFill>
            <a:schemeClr val="bg2"/>
          </a:solidFill>
          <a:ln>
            <a:solidFill>
              <a:schemeClr val="tx2"/>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ctrTitle"/>
          </p:nvPr>
        </p:nvSpPr>
        <p:spPr>
          <a:xfrm>
            <a:off x="1781059" y="4921361"/>
            <a:ext cx="8629882" cy="646331"/>
          </a:xfrm>
        </p:spPr>
        <p:txBody>
          <a:bodyPr wrap="square" anchor="b">
            <a:spAutoFit/>
          </a:bodyPr>
          <a:lstStyle>
            <a:lvl1pPr algn="ctr">
              <a:defRPr sz="4000">
                <a:solidFill>
                  <a:srgbClr val="0000FF"/>
                </a:solidFill>
              </a:defRPr>
            </a:lvl1pPr>
          </a:lstStyle>
          <a:p>
            <a:r>
              <a:rPr lang="en-US" dirty="0"/>
              <a:t>Click to edit Master title style</a:t>
            </a:r>
          </a:p>
        </p:txBody>
      </p:sp>
      <p:sp>
        <p:nvSpPr>
          <p:cNvPr id="3" name="Subtitle 2"/>
          <p:cNvSpPr>
            <a:spLocks noGrp="1"/>
          </p:cNvSpPr>
          <p:nvPr>
            <p:ph type="subTitle" idx="1"/>
          </p:nvPr>
        </p:nvSpPr>
        <p:spPr>
          <a:xfrm>
            <a:off x="1781059" y="5669259"/>
            <a:ext cx="8629882" cy="461665"/>
          </a:xfrm>
        </p:spPr>
        <p:txBody>
          <a:bodyPr wrap="square">
            <a:spAutoFit/>
          </a:bodyPr>
          <a:lstStyle>
            <a:lvl1pPr marL="0" indent="0" algn="ctr">
              <a:buNone/>
              <a:defRPr sz="2400">
                <a:solidFill>
                  <a:srgbClr val="6280C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descr="A screenshot of a computer&#10;&#10;Description automatically generated with low confidence">
            <a:extLst>
              <a:ext uri="{FF2B5EF4-FFF2-40B4-BE49-F238E27FC236}">
                <a16:creationId xmlns:a16="http://schemas.microsoft.com/office/drawing/2014/main" id="{FAB6BA2E-FBD5-A23D-DB79-6525C3F1F56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27196" y="909320"/>
            <a:ext cx="5137607" cy="3385590"/>
          </a:xfrm>
          <a:prstGeom prst="rect">
            <a:avLst/>
          </a:prstGeom>
        </p:spPr>
      </p:pic>
    </p:spTree>
    <p:extLst>
      <p:ext uri="{BB962C8B-B14F-4D97-AF65-F5344CB8AC3E}">
        <p14:creationId xmlns:p14="http://schemas.microsoft.com/office/powerpoint/2010/main" val="1941393915"/>
      </p:ext>
    </p:extLst>
  </p:cSld>
  <p:clrMapOvr>
    <a:masterClrMapping/>
  </p:clrMapOvr>
  <p:extLst>
    <p:ext uri="{DCECCB84-F9BA-43D5-87BE-67443E8EF086}">
      <p15:sldGuideLst xmlns:p15="http://schemas.microsoft.com/office/powerpoint/2012/main">
        <p15:guide id="1" pos="3864">
          <p15:clr>
            <a:srgbClr val="FBAE40"/>
          </p15:clr>
        </p15:guide>
        <p15:guide id="2" orient="horz" pos="216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59E45B-7524-9767-2005-79C11C6FF6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7546"/>
          <a:stretch/>
        </p:blipFill>
        <p:spPr>
          <a:xfrm>
            <a:off x="0" y="5339104"/>
            <a:ext cx="12185650" cy="854080"/>
          </a:xfrm>
          <a:prstGeom prst="rect">
            <a:avLst/>
          </a:prstGeom>
        </p:spPr>
      </p:pic>
      <p:pic>
        <p:nvPicPr>
          <p:cNvPr id="6" name="Picture 5">
            <a:extLst>
              <a:ext uri="{FF2B5EF4-FFF2-40B4-BE49-F238E27FC236}">
                <a16:creationId xmlns:a16="http://schemas.microsoft.com/office/drawing/2014/main" id="{112052B9-8964-D437-504E-C41BE5D9CF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7546"/>
          <a:stretch/>
        </p:blipFill>
        <p:spPr>
          <a:xfrm>
            <a:off x="0" y="0"/>
            <a:ext cx="12185650" cy="854080"/>
          </a:xfrm>
          <a:prstGeom prst="rect">
            <a:avLst/>
          </a:prstGeom>
        </p:spPr>
      </p:pic>
      <p:sp>
        <p:nvSpPr>
          <p:cNvPr id="5" name="Rectangle 4">
            <a:extLst>
              <a:ext uri="{FF2B5EF4-FFF2-40B4-BE49-F238E27FC236}">
                <a16:creationId xmlns:a16="http://schemas.microsoft.com/office/drawing/2014/main" id="{6A4A3164-EC95-14B5-5B4D-3B477E570EC9}"/>
              </a:ext>
            </a:extLst>
          </p:cNvPr>
          <p:cNvSpPr/>
          <p:nvPr userDrawn="1"/>
        </p:nvSpPr>
        <p:spPr>
          <a:xfrm>
            <a:off x="0" y="124893"/>
            <a:ext cx="12192000" cy="5943398"/>
          </a:xfrm>
          <a:prstGeom prst="rect">
            <a:avLst/>
          </a:prstGeom>
          <a:solidFill>
            <a:srgbClr val="244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3" name="Picture 2" descr="A picture containing icon&#10;&#10;Description automatically generated">
            <a:extLst>
              <a:ext uri="{FF2B5EF4-FFF2-40B4-BE49-F238E27FC236}">
                <a16:creationId xmlns:a16="http://schemas.microsoft.com/office/drawing/2014/main" id="{43AD6881-D132-6B6A-FB9F-506000C48E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73105" y="6311900"/>
            <a:ext cx="1387953" cy="421207"/>
          </a:xfrm>
          <a:prstGeom prst="rect">
            <a:avLst/>
          </a:prstGeom>
        </p:spPr>
      </p:pic>
    </p:spTree>
    <p:extLst>
      <p:ext uri="{BB962C8B-B14F-4D97-AF65-F5344CB8AC3E}">
        <p14:creationId xmlns:p14="http://schemas.microsoft.com/office/powerpoint/2010/main" val="1960988724"/>
      </p:ext>
    </p:extLst>
  </p:cSld>
  <p:clrMapOvr>
    <a:masterClrMapping/>
  </p:clrMapOvr>
  <p:extLst>
    <p:ext uri="{DCECCB84-F9BA-43D5-87BE-67443E8EF086}">
      <p15:sldGuideLst xmlns:p15="http://schemas.microsoft.com/office/powerpoint/2012/main">
        <p15:guide id="1" pos="3864">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67D8B7-0A1C-BD1F-BC8C-BD4F8D50CE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85650" cy="6858000"/>
          </a:xfrm>
          <a:prstGeom prst="rect">
            <a:avLst/>
          </a:prstGeom>
        </p:spPr>
      </p:pic>
      <p:sp>
        <p:nvSpPr>
          <p:cNvPr id="4" name="Rectangle 3">
            <a:extLst>
              <a:ext uri="{FF2B5EF4-FFF2-40B4-BE49-F238E27FC236}">
                <a16:creationId xmlns:a16="http://schemas.microsoft.com/office/drawing/2014/main" id="{80002FBF-86D8-BC90-3440-7CFDA1968A7B}"/>
              </a:ext>
            </a:extLst>
          </p:cNvPr>
          <p:cNvSpPr/>
          <p:nvPr userDrawn="1"/>
        </p:nvSpPr>
        <p:spPr>
          <a:xfrm>
            <a:off x="-2094" y="3352800"/>
            <a:ext cx="12192000" cy="3380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7EBD727-0233-43A4-05B3-D1D15AE7E932}"/>
              </a:ext>
            </a:extLst>
          </p:cNvPr>
          <p:cNvSpPr/>
          <p:nvPr userDrawn="1"/>
        </p:nvSpPr>
        <p:spPr>
          <a:xfrm>
            <a:off x="0" y="124893"/>
            <a:ext cx="12192000" cy="3800562"/>
          </a:xfrm>
          <a:prstGeom prst="rect">
            <a:avLst/>
          </a:prstGeom>
          <a:solidFill>
            <a:srgbClr val="244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6CD28ABF-3874-FF01-35DD-9C96CF45731E}"/>
              </a:ext>
            </a:extLst>
          </p:cNvPr>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7" name="Picture 6" descr="A screenshot of a computer&#10;&#10;Description automatically generated with low confidence">
            <a:extLst>
              <a:ext uri="{FF2B5EF4-FFF2-40B4-BE49-F238E27FC236}">
                <a16:creationId xmlns:a16="http://schemas.microsoft.com/office/drawing/2014/main" id="{7AC8D50E-8F4C-9ADB-A3F7-3E8E62E52A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91799" y="4407586"/>
            <a:ext cx="2808402" cy="1850686"/>
          </a:xfrm>
          <a:prstGeom prst="rect">
            <a:avLst/>
          </a:prstGeom>
        </p:spPr>
      </p:pic>
    </p:spTree>
    <p:extLst>
      <p:ext uri="{BB962C8B-B14F-4D97-AF65-F5344CB8AC3E}">
        <p14:creationId xmlns:p14="http://schemas.microsoft.com/office/powerpoint/2010/main" val="3841217057"/>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
            <a:ext cx="11430000" cy="659827"/>
          </a:xfrm>
        </p:spPr>
        <p:txBody>
          <a:bodyPr wrap="square" anchor="t">
            <a:noAutofit/>
          </a:bodyPr>
          <a:lstStyle>
            <a:lvl1pPr algn="ctr">
              <a:lnSpc>
                <a:spcPct val="100000"/>
              </a:lnSpc>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381000" y="1265054"/>
            <a:ext cx="11430000" cy="4351338"/>
          </a:xfrm>
        </p:spPr>
        <p:txBody>
          <a:bodyPr>
            <a:noAutofit/>
          </a:bodyPr>
          <a:lstStyle>
            <a:lvl1pPr marL="280988" indent="-280988">
              <a:lnSpc>
                <a:spcPct val="100000"/>
              </a:lnSpc>
              <a:spcBef>
                <a:spcPts val="0"/>
              </a:spcBef>
              <a:spcAft>
                <a:spcPts val="400"/>
              </a:spcAft>
              <a:buClr>
                <a:srgbClr val="0000FF"/>
              </a:buClr>
              <a:buFont typeface="Wingdings" panose="05000000000000000000" pitchFamily="2" charset="2"/>
              <a:buChar char="§"/>
              <a:defRPr sz="3000"/>
            </a:lvl1pPr>
            <a:lvl2pPr marL="685800" indent="-228600">
              <a:lnSpc>
                <a:spcPct val="100000"/>
              </a:lnSpc>
              <a:spcBef>
                <a:spcPts val="0"/>
              </a:spcBef>
              <a:spcAft>
                <a:spcPts val="400"/>
              </a:spcAft>
              <a:buClr>
                <a:srgbClr val="00B050"/>
              </a:buClr>
              <a:buFont typeface="Wingdings" panose="05000000000000000000" pitchFamily="2" charset="2"/>
              <a:buChar char="§"/>
              <a:defRPr sz="2400"/>
            </a:lvl2pPr>
            <a:lvl3pPr marL="1143000" indent="-228600">
              <a:lnSpc>
                <a:spcPct val="100000"/>
              </a:lnSpc>
              <a:spcBef>
                <a:spcPts val="0"/>
              </a:spcBef>
              <a:spcAft>
                <a:spcPts val="400"/>
              </a:spcAft>
              <a:buClr>
                <a:srgbClr val="FF0000"/>
              </a:buClr>
              <a:buFont typeface="Wingdings" panose="05000000000000000000" pitchFamily="2" charset="2"/>
              <a:buChar char="§"/>
              <a:defRPr sz="2000"/>
            </a:lvl3pPr>
            <a:lvl4pPr marL="1600200" indent="-228600">
              <a:lnSpc>
                <a:spcPct val="100000"/>
              </a:lnSpc>
              <a:spcBef>
                <a:spcPts val="0"/>
              </a:spcBef>
              <a:spcAft>
                <a:spcPts val="400"/>
              </a:spcAft>
              <a:buClr>
                <a:srgbClr val="7030A0"/>
              </a:buClr>
              <a:buFont typeface="Wingdings" panose="05000000000000000000" pitchFamily="2" charset="2"/>
              <a:buChar char="§"/>
              <a:defRPr sz="1800"/>
            </a:lvl4pPr>
            <a:lvl5pPr marL="2057400" indent="-228600">
              <a:lnSpc>
                <a:spcPct val="100000"/>
              </a:lnSpc>
              <a:spcBef>
                <a:spcPts val="0"/>
              </a:spcBef>
              <a:spcAft>
                <a:spcPts val="400"/>
              </a:spcAft>
              <a:buClr>
                <a:srgbClr val="FFC000"/>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560917" y="6356350"/>
            <a:ext cx="546212" cy="365125"/>
          </a:xfrm>
        </p:spPr>
        <p:txBody>
          <a:bodyPr/>
          <a:lstStyle>
            <a:lvl1pPr>
              <a:defRPr sz="1000"/>
            </a:lvl1pPr>
          </a:lstStyle>
          <a:p>
            <a:fld id="{CCDEFDE6-E0D7-4837-9BAC-C5447762A0EF}" type="slidenum">
              <a:rPr lang="en-US" smtClean="0"/>
              <a:t>‹#›</a:t>
            </a:fld>
            <a:endParaRPr lang="en-US"/>
          </a:p>
        </p:txBody>
      </p:sp>
      <p:sp>
        <p:nvSpPr>
          <p:cNvPr id="8" name="Text Placeholder 13"/>
          <p:cNvSpPr>
            <a:spLocks noGrp="1"/>
          </p:cNvSpPr>
          <p:nvPr>
            <p:ph type="body" sz="quarter" idx="13"/>
          </p:nvPr>
        </p:nvSpPr>
        <p:spPr>
          <a:xfrm>
            <a:off x="381000" y="6531272"/>
            <a:ext cx="8641773" cy="246221"/>
          </a:xfrm>
          <a:prstGeom prst="rect">
            <a:avLst/>
          </a:prstGeom>
        </p:spPr>
        <p:txBody>
          <a:bodyPr anchor="b">
            <a:noAutofit/>
          </a:bodyPr>
          <a:lstStyle>
            <a:lvl1pPr marL="0" indent="0">
              <a:lnSpc>
                <a:spcPct val="100000"/>
              </a:lnSpc>
              <a:spcBef>
                <a:spcPts val="0"/>
              </a:spcBef>
              <a:spcAft>
                <a:spcPts val="0"/>
              </a:spcAft>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4" name="Picture 3">
            <a:extLst>
              <a:ext uri="{FF2B5EF4-FFF2-40B4-BE49-F238E27FC236}">
                <a16:creationId xmlns:a16="http://schemas.microsoft.com/office/drawing/2014/main" id="{7FF2708B-58DC-70C8-149A-435CF97631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23" y="0"/>
            <a:ext cx="91724" cy="685800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81DC579C-5965-29CB-8AE4-2C0C9E8E7C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73105" y="6311900"/>
            <a:ext cx="1387953" cy="421207"/>
          </a:xfrm>
          <a:prstGeom prst="rect">
            <a:avLst/>
          </a:prstGeom>
        </p:spPr>
      </p:pic>
    </p:spTree>
    <p:extLst>
      <p:ext uri="{BB962C8B-B14F-4D97-AF65-F5344CB8AC3E}">
        <p14:creationId xmlns:p14="http://schemas.microsoft.com/office/powerpoint/2010/main" val="2704008767"/>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guide id="5" orient="horz" pos="72">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1_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
            <a:ext cx="11430000" cy="659827"/>
          </a:xfrm>
        </p:spPr>
        <p:txBody>
          <a:bodyPr wrap="square" anchor="t">
            <a:noAutofit/>
          </a:bodyPr>
          <a:lstStyle>
            <a:lvl1pPr algn="ctr">
              <a:lnSpc>
                <a:spcPct val="100000"/>
              </a:lnSpc>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381000" y="1265054"/>
            <a:ext cx="5715000" cy="4351338"/>
          </a:xfrm>
        </p:spPr>
        <p:txBody>
          <a:bodyPr>
            <a:noAutofit/>
          </a:bodyPr>
          <a:lstStyle>
            <a:lvl1pPr marL="280988" indent="-280988">
              <a:lnSpc>
                <a:spcPct val="100000"/>
              </a:lnSpc>
              <a:spcBef>
                <a:spcPts val="0"/>
              </a:spcBef>
              <a:spcAft>
                <a:spcPts val="400"/>
              </a:spcAft>
              <a:buClr>
                <a:srgbClr val="0000FF"/>
              </a:buClr>
              <a:buFont typeface="Wingdings" panose="05000000000000000000" pitchFamily="2" charset="2"/>
              <a:buChar char="§"/>
              <a:defRPr sz="3000"/>
            </a:lvl1pPr>
            <a:lvl2pPr marL="685800" indent="-228600">
              <a:lnSpc>
                <a:spcPct val="100000"/>
              </a:lnSpc>
              <a:spcBef>
                <a:spcPts val="0"/>
              </a:spcBef>
              <a:spcAft>
                <a:spcPts val="400"/>
              </a:spcAft>
              <a:buClr>
                <a:srgbClr val="00B050"/>
              </a:buClr>
              <a:buFont typeface="Wingdings" panose="05000000000000000000" pitchFamily="2" charset="2"/>
              <a:buChar char="§"/>
              <a:defRPr sz="2400"/>
            </a:lvl2pPr>
            <a:lvl3pPr marL="1143000" indent="-228600">
              <a:lnSpc>
                <a:spcPct val="100000"/>
              </a:lnSpc>
              <a:spcBef>
                <a:spcPts val="0"/>
              </a:spcBef>
              <a:spcAft>
                <a:spcPts val="400"/>
              </a:spcAft>
              <a:buClr>
                <a:srgbClr val="FF0000"/>
              </a:buClr>
              <a:buFont typeface="Wingdings" panose="05000000000000000000" pitchFamily="2" charset="2"/>
              <a:buChar char="§"/>
              <a:defRPr sz="2000"/>
            </a:lvl3pPr>
            <a:lvl4pPr marL="1600200" indent="-228600">
              <a:lnSpc>
                <a:spcPct val="100000"/>
              </a:lnSpc>
              <a:spcBef>
                <a:spcPts val="0"/>
              </a:spcBef>
              <a:spcAft>
                <a:spcPts val="400"/>
              </a:spcAft>
              <a:buClr>
                <a:srgbClr val="7030A0"/>
              </a:buClr>
              <a:buFont typeface="Wingdings" panose="05000000000000000000" pitchFamily="2" charset="2"/>
              <a:buChar char="§"/>
              <a:defRPr sz="1800"/>
            </a:lvl4pPr>
            <a:lvl5pPr marL="2057400" indent="-228600">
              <a:lnSpc>
                <a:spcPct val="100000"/>
              </a:lnSpc>
              <a:spcBef>
                <a:spcPts val="0"/>
              </a:spcBef>
              <a:spcAft>
                <a:spcPts val="400"/>
              </a:spcAft>
              <a:buClr>
                <a:srgbClr val="FFC000"/>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560917" y="6356350"/>
            <a:ext cx="546212" cy="365125"/>
          </a:xfrm>
        </p:spPr>
        <p:txBody>
          <a:bodyPr/>
          <a:lstStyle>
            <a:lvl1pPr>
              <a:defRPr sz="1000"/>
            </a:lvl1pPr>
          </a:lstStyle>
          <a:p>
            <a:fld id="{CCDEFDE6-E0D7-4837-9BAC-C5447762A0EF}" type="slidenum">
              <a:rPr lang="en-US" smtClean="0"/>
              <a:t>‹#›</a:t>
            </a:fld>
            <a:endParaRPr lang="en-US"/>
          </a:p>
        </p:txBody>
      </p:sp>
      <p:sp>
        <p:nvSpPr>
          <p:cNvPr id="8" name="Text Placeholder 13"/>
          <p:cNvSpPr>
            <a:spLocks noGrp="1"/>
          </p:cNvSpPr>
          <p:nvPr>
            <p:ph type="body" sz="quarter" idx="13"/>
          </p:nvPr>
        </p:nvSpPr>
        <p:spPr>
          <a:xfrm>
            <a:off x="381000" y="6531272"/>
            <a:ext cx="8641773" cy="246221"/>
          </a:xfrm>
          <a:prstGeom prst="rect">
            <a:avLst/>
          </a:prstGeom>
        </p:spPr>
        <p:txBody>
          <a:bodyPr anchor="b">
            <a:noAutofit/>
          </a:bodyPr>
          <a:lstStyle>
            <a:lvl1pPr marL="0" indent="0">
              <a:lnSpc>
                <a:spcPct val="100000"/>
              </a:lnSpc>
              <a:spcBef>
                <a:spcPts val="0"/>
              </a:spcBef>
              <a:spcAft>
                <a:spcPts val="0"/>
              </a:spcAft>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4" name="Picture 3">
            <a:extLst>
              <a:ext uri="{FF2B5EF4-FFF2-40B4-BE49-F238E27FC236}">
                <a16:creationId xmlns:a16="http://schemas.microsoft.com/office/drawing/2014/main" id="{7FF2708B-58DC-70C8-149A-435CF97631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23" y="0"/>
            <a:ext cx="91724" cy="685800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81DC579C-5965-29CB-8AE4-2C0C9E8E7C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73105" y="6311900"/>
            <a:ext cx="1387953" cy="421207"/>
          </a:xfrm>
          <a:prstGeom prst="rect">
            <a:avLst/>
          </a:prstGeom>
        </p:spPr>
      </p:pic>
      <p:sp>
        <p:nvSpPr>
          <p:cNvPr id="7" name="Content Placeholder 2">
            <a:extLst>
              <a:ext uri="{FF2B5EF4-FFF2-40B4-BE49-F238E27FC236}">
                <a16:creationId xmlns:a16="http://schemas.microsoft.com/office/drawing/2014/main" id="{5ADE292D-EF47-6324-8397-556F42AEDB2A}"/>
              </a:ext>
            </a:extLst>
          </p:cNvPr>
          <p:cNvSpPr>
            <a:spLocks noGrp="1"/>
          </p:cNvSpPr>
          <p:nvPr>
            <p:ph idx="14"/>
          </p:nvPr>
        </p:nvSpPr>
        <p:spPr>
          <a:xfrm>
            <a:off x="6096000" y="1265054"/>
            <a:ext cx="5715000" cy="4351338"/>
          </a:xfrm>
        </p:spPr>
        <p:txBody>
          <a:bodyPr>
            <a:noAutofit/>
          </a:bodyPr>
          <a:lstStyle>
            <a:lvl1pPr marL="0" indent="0">
              <a:lnSpc>
                <a:spcPct val="100000"/>
              </a:lnSpc>
              <a:spcBef>
                <a:spcPts val="0"/>
              </a:spcBef>
              <a:spcAft>
                <a:spcPts val="400"/>
              </a:spcAft>
              <a:buClr>
                <a:srgbClr val="0000FF"/>
              </a:buClr>
              <a:buFont typeface="Wingdings" panose="05000000000000000000" pitchFamily="2" charset="2"/>
              <a:buNone/>
              <a:defRPr sz="3000"/>
            </a:lvl1pPr>
            <a:lvl2pPr marL="685800" indent="-228600">
              <a:lnSpc>
                <a:spcPct val="100000"/>
              </a:lnSpc>
              <a:spcBef>
                <a:spcPts val="0"/>
              </a:spcBef>
              <a:spcAft>
                <a:spcPts val="400"/>
              </a:spcAft>
              <a:buClr>
                <a:srgbClr val="00B050"/>
              </a:buClr>
              <a:buFont typeface="Wingdings" panose="05000000000000000000" pitchFamily="2" charset="2"/>
              <a:buChar char="§"/>
              <a:defRPr sz="2400"/>
            </a:lvl2pPr>
            <a:lvl3pPr marL="1143000" indent="-228600">
              <a:lnSpc>
                <a:spcPct val="100000"/>
              </a:lnSpc>
              <a:spcBef>
                <a:spcPts val="0"/>
              </a:spcBef>
              <a:spcAft>
                <a:spcPts val="400"/>
              </a:spcAft>
              <a:buClr>
                <a:srgbClr val="FF0000"/>
              </a:buClr>
              <a:buFont typeface="Wingdings" panose="05000000000000000000" pitchFamily="2" charset="2"/>
              <a:buChar char="§"/>
              <a:defRPr sz="2000"/>
            </a:lvl3pPr>
            <a:lvl4pPr marL="1600200" indent="-228600">
              <a:lnSpc>
                <a:spcPct val="100000"/>
              </a:lnSpc>
              <a:spcBef>
                <a:spcPts val="0"/>
              </a:spcBef>
              <a:spcAft>
                <a:spcPts val="400"/>
              </a:spcAft>
              <a:buClr>
                <a:srgbClr val="7030A0"/>
              </a:buClr>
              <a:buFont typeface="Wingdings" panose="05000000000000000000" pitchFamily="2" charset="2"/>
              <a:buChar char="§"/>
              <a:defRPr sz="1800"/>
            </a:lvl4pPr>
            <a:lvl5pPr marL="2057400" indent="-228600">
              <a:lnSpc>
                <a:spcPct val="100000"/>
              </a:lnSpc>
              <a:spcBef>
                <a:spcPts val="0"/>
              </a:spcBef>
              <a:spcAft>
                <a:spcPts val="400"/>
              </a:spcAft>
              <a:buClr>
                <a:srgbClr val="FFC000"/>
              </a:buClr>
              <a:buFont typeface="Wingdings" panose="05000000000000000000" pitchFamily="2" charset="2"/>
              <a:buChar char="§"/>
              <a:defRPr sz="1800"/>
            </a:lvl5pPr>
          </a:lstStyle>
          <a:p>
            <a:pPr lvl="0"/>
            <a:endParaRPr lang="en-US" dirty="0"/>
          </a:p>
        </p:txBody>
      </p:sp>
    </p:spTree>
    <p:extLst>
      <p:ext uri="{BB962C8B-B14F-4D97-AF65-F5344CB8AC3E}">
        <p14:creationId xmlns:p14="http://schemas.microsoft.com/office/powerpoint/2010/main" val="4221155419"/>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guide id="5" orient="horz" pos="72">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Image and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0" y="1265054"/>
            <a:ext cx="5715000" cy="4351338"/>
          </a:xfrm>
        </p:spPr>
        <p:txBody>
          <a:bodyPr>
            <a:noAutofit/>
          </a:bodyPr>
          <a:lstStyle>
            <a:lvl1pPr marL="280988" indent="-280988">
              <a:lnSpc>
                <a:spcPct val="100000"/>
              </a:lnSpc>
              <a:spcBef>
                <a:spcPts val="0"/>
              </a:spcBef>
              <a:spcAft>
                <a:spcPts val="400"/>
              </a:spcAft>
              <a:buClr>
                <a:srgbClr val="0000FF"/>
              </a:buClr>
              <a:buFont typeface="Wingdings" panose="05000000000000000000" pitchFamily="2" charset="2"/>
              <a:buChar char="§"/>
              <a:defRPr sz="3000"/>
            </a:lvl1pPr>
            <a:lvl2pPr marL="685800" indent="-228600">
              <a:lnSpc>
                <a:spcPct val="100000"/>
              </a:lnSpc>
              <a:spcBef>
                <a:spcPts val="0"/>
              </a:spcBef>
              <a:spcAft>
                <a:spcPts val="400"/>
              </a:spcAft>
              <a:buClr>
                <a:srgbClr val="00B050"/>
              </a:buClr>
              <a:buFont typeface="Wingdings" panose="05000000000000000000" pitchFamily="2" charset="2"/>
              <a:buChar char="§"/>
              <a:defRPr sz="2400"/>
            </a:lvl2pPr>
            <a:lvl3pPr marL="1143000" indent="-228600">
              <a:lnSpc>
                <a:spcPct val="100000"/>
              </a:lnSpc>
              <a:spcBef>
                <a:spcPts val="0"/>
              </a:spcBef>
              <a:spcAft>
                <a:spcPts val="400"/>
              </a:spcAft>
              <a:buClr>
                <a:srgbClr val="FF0000"/>
              </a:buClr>
              <a:buFont typeface="Wingdings" panose="05000000000000000000" pitchFamily="2" charset="2"/>
              <a:buChar char="§"/>
              <a:defRPr sz="2000"/>
            </a:lvl3pPr>
            <a:lvl4pPr marL="1600200" indent="-228600">
              <a:lnSpc>
                <a:spcPct val="100000"/>
              </a:lnSpc>
              <a:spcBef>
                <a:spcPts val="0"/>
              </a:spcBef>
              <a:spcAft>
                <a:spcPts val="400"/>
              </a:spcAft>
              <a:buClr>
                <a:srgbClr val="7030A0"/>
              </a:buClr>
              <a:buFont typeface="Wingdings" panose="05000000000000000000" pitchFamily="2" charset="2"/>
              <a:buChar char="§"/>
              <a:defRPr sz="1800"/>
            </a:lvl4pPr>
            <a:lvl5pPr marL="2057400" indent="-228600">
              <a:lnSpc>
                <a:spcPct val="100000"/>
              </a:lnSpc>
              <a:spcBef>
                <a:spcPts val="0"/>
              </a:spcBef>
              <a:spcAft>
                <a:spcPts val="400"/>
              </a:spcAft>
              <a:buClr>
                <a:srgbClr val="FFC000"/>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81000" y="114300"/>
            <a:ext cx="11430000" cy="659827"/>
          </a:xfrm>
        </p:spPr>
        <p:txBody>
          <a:bodyPr wrap="square" anchor="t">
            <a:noAutofit/>
          </a:bodyPr>
          <a:lstStyle>
            <a:lvl1pPr algn="ctr">
              <a:lnSpc>
                <a:spcPct val="100000"/>
              </a:lnSpc>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11560917" y="6356350"/>
            <a:ext cx="546212" cy="365125"/>
          </a:xfrm>
        </p:spPr>
        <p:txBody>
          <a:bodyPr/>
          <a:lstStyle>
            <a:lvl1pPr>
              <a:defRPr sz="1000"/>
            </a:lvl1pPr>
          </a:lstStyle>
          <a:p>
            <a:fld id="{CCDEFDE6-E0D7-4837-9BAC-C5447762A0EF}" type="slidenum">
              <a:rPr lang="en-US" smtClean="0"/>
              <a:t>‹#›</a:t>
            </a:fld>
            <a:endParaRPr lang="en-US"/>
          </a:p>
        </p:txBody>
      </p:sp>
      <p:sp>
        <p:nvSpPr>
          <p:cNvPr id="8" name="Text Placeholder 13"/>
          <p:cNvSpPr>
            <a:spLocks noGrp="1"/>
          </p:cNvSpPr>
          <p:nvPr>
            <p:ph type="body" sz="quarter" idx="13"/>
          </p:nvPr>
        </p:nvSpPr>
        <p:spPr>
          <a:xfrm>
            <a:off x="381000" y="6531272"/>
            <a:ext cx="8641773" cy="246221"/>
          </a:xfrm>
          <a:prstGeom prst="rect">
            <a:avLst/>
          </a:prstGeom>
        </p:spPr>
        <p:txBody>
          <a:bodyPr anchor="b">
            <a:noAutofit/>
          </a:bodyPr>
          <a:lstStyle>
            <a:lvl1pPr marL="0" indent="0">
              <a:lnSpc>
                <a:spcPct val="100000"/>
              </a:lnSpc>
              <a:spcBef>
                <a:spcPts val="0"/>
              </a:spcBef>
              <a:spcAft>
                <a:spcPts val="0"/>
              </a:spcAft>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4" name="Picture 3">
            <a:extLst>
              <a:ext uri="{FF2B5EF4-FFF2-40B4-BE49-F238E27FC236}">
                <a16:creationId xmlns:a16="http://schemas.microsoft.com/office/drawing/2014/main" id="{7FF2708B-58DC-70C8-149A-435CF97631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23" y="0"/>
            <a:ext cx="91724" cy="685800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81DC579C-5965-29CB-8AE4-2C0C9E8E7C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73105" y="6311900"/>
            <a:ext cx="1387953" cy="421207"/>
          </a:xfrm>
          <a:prstGeom prst="rect">
            <a:avLst/>
          </a:prstGeom>
        </p:spPr>
      </p:pic>
      <p:sp>
        <p:nvSpPr>
          <p:cNvPr id="7" name="Content Placeholder 2">
            <a:extLst>
              <a:ext uri="{FF2B5EF4-FFF2-40B4-BE49-F238E27FC236}">
                <a16:creationId xmlns:a16="http://schemas.microsoft.com/office/drawing/2014/main" id="{5ADE292D-EF47-6324-8397-556F42AEDB2A}"/>
              </a:ext>
            </a:extLst>
          </p:cNvPr>
          <p:cNvSpPr>
            <a:spLocks noGrp="1"/>
          </p:cNvSpPr>
          <p:nvPr>
            <p:ph idx="14"/>
          </p:nvPr>
        </p:nvSpPr>
        <p:spPr>
          <a:xfrm>
            <a:off x="381000" y="1265054"/>
            <a:ext cx="5715000" cy="4351338"/>
          </a:xfrm>
        </p:spPr>
        <p:txBody>
          <a:bodyPr>
            <a:noAutofit/>
          </a:bodyPr>
          <a:lstStyle>
            <a:lvl1pPr marL="0" indent="0">
              <a:lnSpc>
                <a:spcPct val="100000"/>
              </a:lnSpc>
              <a:spcBef>
                <a:spcPts val="0"/>
              </a:spcBef>
              <a:spcAft>
                <a:spcPts val="400"/>
              </a:spcAft>
              <a:buClr>
                <a:srgbClr val="0000FF"/>
              </a:buClr>
              <a:buFont typeface="Wingdings" panose="05000000000000000000" pitchFamily="2" charset="2"/>
              <a:buNone/>
              <a:defRPr sz="3000"/>
            </a:lvl1pPr>
            <a:lvl2pPr marL="685800" indent="-228600">
              <a:lnSpc>
                <a:spcPct val="100000"/>
              </a:lnSpc>
              <a:spcBef>
                <a:spcPts val="0"/>
              </a:spcBef>
              <a:spcAft>
                <a:spcPts val="400"/>
              </a:spcAft>
              <a:buClr>
                <a:srgbClr val="00B050"/>
              </a:buClr>
              <a:buFont typeface="Wingdings" panose="05000000000000000000" pitchFamily="2" charset="2"/>
              <a:buChar char="§"/>
              <a:defRPr sz="2400"/>
            </a:lvl2pPr>
            <a:lvl3pPr marL="1143000" indent="-228600">
              <a:lnSpc>
                <a:spcPct val="100000"/>
              </a:lnSpc>
              <a:spcBef>
                <a:spcPts val="0"/>
              </a:spcBef>
              <a:spcAft>
                <a:spcPts val="400"/>
              </a:spcAft>
              <a:buClr>
                <a:srgbClr val="FF0000"/>
              </a:buClr>
              <a:buFont typeface="Wingdings" panose="05000000000000000000" pitchFamily="2" charset="2"/>
              <a:buChar char="§"/>
              <a:defRPr sz="2000"/>
            </a:lvl3pPr>
            <a:lvl4pPr marL="1600200" indent="-228600">
              <a:lnSpc>
                <a:spcPct val="100000"/>
              </a:lnSpc>
              <a:spcBef>
                <a:spcPts val="0"/>
              </a:spcBef>
              <a:spcAft>
                <a:spcPts val="400"/>
              </a:spcAft>
              <a:buClr>
                <a:srgbClr val="7030A0"/>
              </a:buClr>
              <a:buFont typeface="Wingdings" panose="05000000000000000000" pitchFamily="2" charset="2"/>
              <a:buChar char="§"/>
              <a:defRPr sz="1800"/>
            </a:lvl4pPr>
            <a:lvl5pPr marL="2057400" indent="-228600">
              <a:lnSpc>
                <a:spcPct val="100000"/>
              </a:lnSpc>
              <a:spcBef>
                <a:spcPts val="0"/>
              </a:spcBef>
              <a:spcAft>
                <a:spcPts val="400"/>
              </a:spcAft>
              <a:buClr>
                <a:srgbClr val="FFC000"/>
              </a:buClr>
              <a:buFont typeface="Wingdings" panose="05000000000000000000" pitchFamily="2" charset="2"/>
              <a:buChar char="§"/>
              <a:defRPr sz="1800"/>
            </a:lvl5pPr>
          </a:lstStyle>
          <a:p>
            <a:pPr lvl="0"/>
            <a:endParaRPr lang="en-US" dirty="0"/>
          </a:p>
        </p:txBody>
      </p:sp>
    </p:spTree>
    <p:extLst>
      <p:ext uri="{BB962C8B-B14F-4D97-AF65-F5344CB8AC3E}">
        <p14:creationId xmlns:p14="http://schemas.microsoft.com/office/powerpoint/2010/main" val="12201201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guide id="5" orient="horz" pos="7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2992409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CDEFDE6-E0D7-4837-9BAC-C5447762A0EF}" type="slidenum">
              <a:rPr lang="en-US" smtClean="0"/>
              <a:t>‹#›</a:t>
            </a:fld>
            <a:endParaRPr lang="en-US"/>
          </a:p>
        </p:txBody>
      </p:sp>
      <p:sp>
        <p:nvSpPr>
          <p:cNvPr id="22" name="Rectangle 21"/>
          <p:cNvSpPr/>
          <p:nvPr/>
        </p:nvSpPr>
        <p:spPr>
          <a:xfrm>
            <a:off x="0" y="0"/>
            <a:ext cx="2914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F71F870-73AB-113D-80D4-77EB90671F6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073" r="-12073"/>
          <a:stretch/>
        </p:blipFill>
        <p:spPr>
          <a:xfrm>
            <a:off x="6039023" y="1145308"/>
            <a:ext cx="122278" cy="5405006"/>
          </a:xfrm>
          <a:prstGeom prst="rect">
            <a:avLst/>
          </a:prstGeom>
        </p:spPr>
      </p:pic>
      <p:sp>
        <p:nvSpPr>
          <p:cNvPr id="9" name="Content Placeholder 2">
            <a:extLst>
              <a:ext uri="{FF2B5EF4-FFF2-40B4-BE49-F238E27FC236}">
                <a16:creationId xmlns:a16="http://schemas.microsoft.com/office/drawing/2014/main" id="{0CCD58FC-0A0C-5799-3ECD-43B31C5D08BB}"/>
              </a:ext>
            </a:extLst>
          </p:cNvPr>
          <p:cNvSpPr>
            <a:spLocks noGrp="1"/>
          </p:cNvSpPr>
          <p:nvPr>
            <p:ph idx="13"/>
          </p:nvPr>
        </p:nvSpPr>
        <p:spPr>
          <a:xfrm>
            <a:off x="381000" y="1461142"/>
            <a:ext cx="5539509" cy="5063587"/>
          </a:xfrm>
        </p:spPr>
        <p:txBody>
          <a:bodyPr>
            <a:noAutofit/>
          </a:bodyPr>
          <a:lstStyle>
            <a:lvl1pPr marL="280988" indent="-280988">
              <a:lnSpc>
                <a:spcPct val="100000"/>
              </a:lnSpc>
              <a:spcBef>
                <a:spcPts val="0"/>
              </a:spcBef>
              <a:spcAft>
                <a:spcPts val="400"/>
              </a:spcAft>
              <a:buClr>
                <a:srgbClr val="0000FF"/>
              </a:buClr>
              <a:buFont typeface="Wingdings" panose="05000000000000000000" pitchFamily="2" charset="2"/>
              <a:buChar char="§"/>
              <a:defRPr sz="3000"/>
            </a:lvl1pPr>
            <a:lvl2pPr marL="685800" indent="-228600">
              <a:lnSpc>
                <a:spcPct val="100000"/>
              </a:lnSpc>
              <a:spcBef>
                <a:spcPts val="0"/>
              </a:spcBef>
              <a:spcAft>
                <a:spcPts val="400"/>
              </a:spcAft>
              <a:buClr>
                <a:srgbClr val="00B050"/>
              </a:buClr>
              <a:buFont typeface="Wingdings" panose="05000000000000000000" pitchFamily="2" charset="2"/>
              <a:buChar char="§"/>
              <a:defRPr sz="2400"/>
            </a:lvl2pPr>
            <a:lvl3pPr marL="1143000" indent="-228600">
              <a:lnSpc>
                <a:spcPct val="100000"/>
              </a:lnSpc>
              <a:spcBef>
                <a:spcPts val="0"/>
              </a:spcBef>
              <a:spcAft>
                <a:spcPts val="400"/>
              </a:spcAft>
              <a:buClr>
                <a:srgbClr val="FF0000"/>
              </a:buClr>
              <a:buFont typeface="Wingdings" panose="05000000000000000000" pitchFamily="2" charset="2"/>
              <a:buChar char="§"/>
              <a:defRPr sz="2000"/>
            </a:lvl3pPr>
            <a:lvl4pPr marL="1600200" indent="-228600">
              <a:lnSpc>
                <a:spcPct val="100000"/>
              </a:lnSpc>
              <a:spcBef>
                <a:spcPts val="0"/>
              </a:spcBef>
              <a:spcAft>
                <a:spcPts val="400"/>
              </a:spcAft>
              <a:buClr>
                <a:srgbClr val="7030A0"/>
              </a:buClr>
              <a:buFont typeface="Wingdings" panose="05000000000000000000" pitchFamily="2" charset="2"/>
              <a:buChar char="§"/>
              <a:defRPr sz="1800"/>
            </a:lvl4pPr>
            <a:lvl5pPr marL="2057400" indent="-228600">
              <a:lnSpc>
                <a:spcPct val="100000"/>
              </a:lnSpc>
              <a:spcBef>
                <a:spcPts val="0"/>
              </a:spcBef>
              <a:spcAft>
                <a:spcPts val="400"/>
              </a:spcAft>
              <a:buClr>
                <a:srgbClr val="FFC000"/>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1607C81A-C439-3350-E675-BFB03A7BDA0F}"/>
              </a:ext>
            </a:extLst>
          </p:cNvPr>
          <p:cNvSpPr>
            <a:spLocks noGrp="1"/>
          </p:cNvSpPr>
          <p:nvPr>
            <p:ph idx="14"/>
          </p:nvPr>
        </p:nvSpPr>
        <p:spPr>
          <a:xfrm>
            <a:off x="6279815" y="1461142"/>
            <a:ext cx="5539509" cy="5063587"/>
          </a:xfrm>
        </p:spPr>
        <p:txBody>
          <a:bodyPr>
            <a:noAutofit/>
          </a:bodyPr>
          <a:lstStyle>
            <a:lvl1pPr marL="280988" indent="-280988">
              <a:lnSpc>
                <a:spcPct val="100000"/>
              </a:lnSpc>
              <a:spcBef>
                <a:spcPts val="0"/>
              </a:spcBef>
              <a:spcAft>
                <a:spcPts val="400"/>
              </a:spcAft>
              <a:buClr>
                <a:srgbClr val="0000FF"/>
              </a:buClr>
              <a:buFont typeface="Wingdings" panose="05000000000000000000" pitchFamily="2" charset="2"/>
              <a:buChar char="§"/>
              <a:defRPr sz="3000"/>
            </a:lvl1pPr>
            <a:lvl2pPr marL="685800" indent="-228600">
              <a:lnSpc>
                <a:spcPct val="100000"/>
              </a:lnSpc>
              <a:spcBef>
                <a:spcPts val="0"/>
              </a:spcBef>
              <a:spcAft>
                <a:spcPts val="400"/>
              </a:spcAft>
              <a:buClr>
                <a:srgbClr val="00B050"/>
              </a:buClr>
              <a:buFont typeface="Wingdings" panose="05000000000000000000" pitchFamily="2" charset="2"/>
              <a:buChar char="§"/>
              <a:defRPr sz="2400"/>
            </a:lvl2pPr>
            <a:lvl3pPr marL="1143000" indent="-228600">
              <a:lnSpc>
                <a:spcPct val="100000"/>
              </a:lnSpc>
              <a:spcBef>
                <a:spcPts val="0"/>
              </a:spcBef>
              <a:spcAft>
                <a:spcPts val="400"/>
              </a:spcAft>
              <a:buClr>
                <a:srgbClr val="FF0000"/>
              </a:buClr>
              <a:buFont typeface="Wingdings" panose="05000000000000000000" pitchFamily="2" charset="2"/>
              <a:buChar char="§"/>
              <a:defRPr sz="2000"/>
            </a:lvl3pPr>
            <a:lvl4pPr marL="1600200" indent="-228600">
              <a:lnSpc>
                <a:spcPct val="100000"/>
              </a:lnSpc>
              <a:spcBef>
                <a:spcPts val="0"/>
              </a:spcBef>
              <a:spcAft>
                <a:spcPts val="400"/>
              </a:spcAft>
              <a:buClr>
                <a:srgbClr val="7030A0"/>
              </a:buClr>
              <a:buFont typeface="Wingdings" panose="05000000000000000000" pitchFamily="2" charset="2"/>
              <a:buChar char="§"/>
              <a:defRPr sz="1800"/>
            </a:lvl4pPr>
            <a:lvl5pPr marL="2057400" indent="-228600">
              <a:lnSpc>
                <a:spcPct val="100000"/>
              </a:lnSpc>
              <a:spcBef>
                <a:spcPts val="0"/>
              </a:spcBef>
              <a:spcAft>
                <a:spcPts val="400"/>
              </a:spcAft>
              <a:buClr>
                <a:srgbClr val="FFC000"/>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A picture containing icon&#10;&#10;Description automatically generated">
            <a:extLst>
              <a:ext uri="{FF2B5EF4-FFF2-40B4-BE49-F238E27FC236}">
                <a16:creationId xmlns:a16="http://schemas.microsoft.com/office/drawing/2014/main" id="{B7538624-ABFE-87B1-CC49-07270AC5DF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73105" y="6311900"/>
            <a:ext cx="1387953" cy="421207"/>
          </a:xfrm>
          <a:prstGeom prst="rect">
            <a:avLst/>
          </a:prstGeom>
        </p:spPr>
      </p:pic>
      <p:sp>
        <p:nvSpPr>
          <p:cNvPr id="5" name="Title 1">
            <a:extLst>
              <a:ext uri="{FF2B5EF4-FFF2-40B4-BE49-F238E27FC236}">
                <a16:creationId xmlns:a16="http://schemas.microsoft.com/office/drawing/2014/main" id="{D4F274D5-AABE-BFD1-2C08-4642F6EFF0A9}"/>
              </a:ext>
            </a:extLst>
          </p:cNvPr>
          <p:cNvSpPr>
            <a:spLocks noGrp="1"/>
          </p:cNvSpPr>
          <p:nvPr>
            <p:ph type="title"/>
          </p:nvPr>
        </p:nvSpPr>
        <p:spPr>
          <a:xfrm>
            <a:off x="381000" y="114300"/>
            <a:ext cx="11430000" cy="659827"/>
          </a:xfrm>
        </p:spPr>
        <p:txBody>
          <a:bodyPr wrap="square" anchor="t">
            <a:noAutofit/>
          </a:bodyPr>
          <a:lstStyle>
            <a:lvl1pPr algn="ctr">
              <a:lnSpc>
                <a:spcPct val="100000"/>
              </a:lnSpc>
              <a:defRPr sz="4000">
                <a:solidFill>
                  <a:srgbClr val="0000FF"/>
                </a:solidFill>
              </a:defRPr>
            </a:lvl1pPr>
          </a:lstStyle>
          <a:p>
            <a:r>
              <a:rPr lang="en-US" dirty="0"/>
              <a:t>Click to edit Master title style</a:t>
            </a:r>
          </a:p>
        </p:txBody>
      </p:sp>
      <p:sp>
        <p:nvSpPr>
          <p:cNvPr id="8" name="Text Placeholder 13">
            <a:extLst>
              <a:ext uri="{FF2B5EF4-FFF2-40B4-BE49-F238E27FC236}">
                <a16:creationId xmlns:a16="http://schemas.microsoft.com/office/drawing/2014/main" id="{09C2AA00-1F09-B7C0-7524-D9ACC2BC3317}"/>
              </a:ext>
            </a:extLst>
          </p:cNvPr>
          <p:cNvSpPr>
            <a:spLocks noGrp="1"/>
          </p:cNvSpPr>
          <p:nvPr>
            <p:ph type="body" sz="quarter" idx="15"/>
          </p:nvPr>
        </p:nvSpPr>
        <p:spPr>
          <a:xfrm>
            <a:off x="381000" y="6531272"/>
            <a:ext cx="8641773" cy="246221"/>
          </a:xfrm>
          <a:prstGeom prst="rect">
            <a:avLst/>
          </a:prstGeom>
        </p:spPr>
        <p:txBody>
          <a:bodyPr anchor="b">
            <a:noAutofit/>
          </a:bodyPr>
          <a:lstStyle>
            <a:lvl1pPr marL="0" indent="0">
              <a:lnSpc>
                <a:spcPct val="100000"/>
              </a:lnSpc>
              <a:spcBef>
                <a:spcPts val="0"/>
              </a:spcBef>
              <a:spcAft>
                <a:spcPts val="0"/>
              </a:spcAft>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Tree>
    <p:extLst>
      <p:ext uri="{BB962C8B-B14F-4D97-AF65-F5344CB8AC3E}">
        <p14:creationId xmlns:p14="http://schemas.microsoft.com/office/powerpoint/2010/main" val="297754270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p:nvSpPr>
        <p:spPr>
          <a:xfrm>
            <a:off x="0" y="0"/>
            <a:ext cx="2914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964803" y="4953837"/>
            <a:ext cx="2731477" cy="1904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CCDEFDE6-E0D7-4837-9BAC-C5447762A0EF}" type="slidenum">
              <a:rPr lang="en-US" smtClean="0"/>
              <a:t>‹#›</a:t>
            </a:fld>
            <a:endParaRPr lang="en-US"/>
          </a:p>
        </p:txBody>
      </p:sp>
      <p:sp>
        <p:nvSpPr>
          <p:cNvPr id="6" name="Title 1"/>
          <p:cNvSpPr>
            <a:spLocks noGrp="1"/>
          </p:cNvSpPr>
          <p:nvPr>
            <p:ph type="ctrTitle"/>
          </p:nvPr>
        </p:nvSpPr>
        <p:spPr>
          <a:xfrm>
            <a:off x="381000" y="656804"/>
            <a:ext cx="11425813" cy="854080"/>
          </a:xfrm>
        </p:spPr>
        <p:txBody>
          <a:bodyPr wrap="square" anchor="t">
            <a:spAutoFit/>
          </a:bodyPr>
          <a:lstStyle>
            <a:lvl1pPr algn="ctr">
              <a:defRPr sz="5500">
                <a:solidFill>
                  <a:schemeClr val="bg1"/>
                </a:solidFill>
              </a:defRPr>
            </a:lvl1pPr>
          </a:lstStyle>
          <a:p>
            <a:r>
              <a:rPr lang="en-US" dirty="0"/>
              <a:t>Click to edit Master title style</a:t>
            </a:r>
          </a:p>
        </p:txBody>
      </p:sp>
      <p:pic>
        <p:nvPicPr>
          <p:cNvPr id="2" name="Picture 1">
            <a:extLst>
              <a:ext uri="{FF2B5EF4-FFF2-40B4-BE49-F238E27FC236}">
                <a16:creationId xmlns:a16="http://schemas.microsoft.com/office/drawing/2014/main" id="{2DB822F7-DF39-467A-4062-1540AB881B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23" y="0"/>
            <a:ext cx="91724" cy="6858000"/>
          </a:xfrm>
          <a:prstGeom prst="rect">
            <a:avLst/>
          </a:prstGeom>
        </p:spPr>
      </p:pic>
      <p:sp>
        <p:nvSpPr>
          <p:cNvPr id="7" name="Text Placeholder 13">
            <a:extLst>
              <a:ext uri="{FF2B5EF4-FFF2-40B4-BE49-F238E27FC236}">
                <a16:creationId xmlns:a16="http://schemas.microsoft.com/office/drawing/2014/main" id="{1CB365E3-53FF-5469-EE6E-E4A6EF7B9040}"/>
              </a:ext>
            </a:extLst>
          </p:cNvPr>
          <p:cNvSpPr>
            <a:spLocks noGrp="1"/>
          </p:cNvSpPr>
          <p:nvPr>
            <p:ph type="body" sz="quarter" idx="13"/>
          </p:nvPr>
        </p:nvSpPr>
        <p:spPr>
          <a:xfrm>
            <a:off x="381000" y="6531272"/>
            <a:ext cx="8641773" cy="246221"/>
          </a:xfrm>
          <a:prstGeom prst="rect">
            <a:avLst/>
          </a:prstGeom>
        </p:spPr>
        <p:txBody>
          <a:bodyPr anchor="b">
            <a:noAutofit/>
          </a:bodyPr>
          <a:lstStyle>
            <a:lvl1pPr marL="0" indent="0">
              <a:lnSpc>
                <a:spcPct val="100000"/>
              </a:lnSpc>
              <a:spcBef>
                <a:spcPts val="0"/>
              </a:spcBef>
              <a:spcAft>
                <a:spcPts val="0"/>
              </a:spcAft>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Tree>
    <p:extLst>
      <p:ext uri="{BB962C8B-B14F-4D97-AF65-F5344CB8AC3E}">
        <p14:creationId xmlns:p14="http://schemas.microsoft.com/office/powerpoint/2010/main" val="100630981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cSld name="4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59E45B-7524-9767-2005-79C11C6FF6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7546"/>
          <a:stretch/>
        </p:blipFill>
        <p:spPr>
          <a:xfrm>
            <a:off x="0" y="1654344"/>
            <a:ext cx="12185650" cy="854080"/>
          </a:xfrm>
          <a:prstGeom prst="rect">
            <a:avLst/>
          </a:prstGeom>
        </p:spPr>
      </p:pic>
      <p:pic>
        <p:nvPicPr>
          <p:cNvPr id="6" name="Picture 5">
            <a:extLst>
              <a:ext uri="{FF2B5EF4-FFF2-40B4-BE49-F238E27FC236}">
                <a16:creationId xmlns:a16="http://schemas.microsoft.com/office/drawing/2014/main" id="{112052B9-8964-D437-504E-C41BE5D9CF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7546"/>
          <a:stretch/>
        </p:blipFill>
        <p:spPr>
          <a:xfrm>
            <a:off x="0" y="0"/>
            <a:ext cx="12185650" cy="854080"/>
          </a:xfrm>
          <a:prstGeom prst="rect">
            <a:avLst/>
          </a:prstGeom>
        </p:spPr>
      </p:pic>
      <p:sp>
        <p:nvSpPr>
          <p:cNvPr id="5" name="Rectangle 4">
            <a:extLst>
              <a:ext uri="{FF2B5EF4-FFF2-40B4-BE49-F238E27FC236}">
                <a16:creationId xmlns:a16="http://schemas.microsoft.com/office/drawing/2014/main" id="{6A4A3164-EC95-14B5-5B4D-3B477E570EC9}"/>
              </a:ext>
            </a:extLst>
          </p:cNvPr>
          <p:cNvSpPr/>
          <p:nvPr userDrawn="1"/>
        </p:nvSpPr>
        <p:spPr>
          <a:xfrm>
            <a:off x="0" y="124893"/>
            <a:ext cx="12192000" cy="2216655"/>
          </a:xfrm>
          <a:prstGeom prst="rect">
            <a:avLst/>
          </a:prstGeom>
          <a:solidFill>
            <a:srgbClr val="244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81000" y="890226"/>
            <a:ext cx="11425813" cy="854080"/>
          </a:xfrm>
        </p:spPr>
        <p:txBody>
          <a:bodyPr wrap="square" anchor="ctr">
            <a:spAutoFit/>
          </a:bodyPr>
          <a:lstStyle>
            <a:lvl1pPr algn="ctr">
              <a:defRPr sz="5500">
                <a:solidFill>
                  <a:schemeClr val="bg1"/>
                </a:solidFill>
              </a:defRPr>
            </a:lvl1pPr>
          </a:lstStyle>
          <a:p>
            <a:r>
              <a:rPr lang="en-US" dirty="0"/>
              <a:t>Click to edit Master title style</a:t>
            </a:r>
          </a:p>
        </p:txBody>
      </p:sp>
      <p:pic>
        <p:nvPicPr>
          <p:cNvPr id="3" name="Picture 2" descr="A picture containing icon&#10;&#10;Description automatically generated">
            <a:extLst>
              <a:ext uri="{FF2B5EF4-FFF2-40B4-BE49-F238E27FC236}">
                <a16:creationId xmlns:a16="http://schemas.microsoft.com/office/drawing/2014/main" id="{43AD6881-D132-6B6A-FB9F-506000C48E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73105" y="6311900"/>
            <a:ext cx="1387953" cy="421207"/>
          </a:xfrm>
          <a:prstGeom prst="rect">
            <a:avLst/>
          </a:prstGeom>
        </p:spPr>
      </p:pic>
    </p:spTree>
    <p:extLst>
      <p:ext uri="{BB962C8B-B14F-4D97-AF65-F5344CB8AC3E}">
        <p14:creationId xmlns:p14="http://schemas.microsoft.com/office/powerpoint/2010/main" val="1119382635"/>
      </p:ext>
    </p:extLst>
  </p:cSld>
  <p:clrMapOvr>
    <a:masterClrMapping/>
  </p:clrMapOvr>
  <p:extLst>
    <p:ext uri="{DCECCB84-F9BA-43D5-87BE-67443E8EF086}">
      <p15:sldGuideLst xmlns:p15="http://schemas.microsoft.com/office/powerpoint/2012/main">
        <p15:guide id="1" pos="4296">
          <p15:clr>
            <a:srgbClr val="FBAE40"/>
          </p15:clr>
        </p15:guide>
        <p15:guide id="2" orient="horz" pos="1896">
          <p15:clr>
            <a:srgbClr val="FBAE40"/>
          </p15:clr>
        </p15:guide>
        <p15:guide id="3" pos="240">
          <p15:clr>
            <a:srgbClr val="FBAE40"/>
          </p15:clr>
        </p15:guide>
        <p15:guide id="4" pos="7440">
          <p15:clr>
            <a:srgbClr val="FBAE40"/>
          </p15:clr>
        </p15:guide>
        <p15:guide id="5" orient="horz" pos="1584">
          <p15:clr>
            <a:srgbClr val="FBAE40"/>
          </p15:clr>
        </p15:guide>
        <p15:guide id="6" orient="horz" pos="1488">
          <p15:clr>
            <a:srgbClr val="FBAE40"/>
          </p15:clr>
        </p15:guide>
        <p15:guide id="7" orient="horz" pos="2260">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cSld name="5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FDC0EA-4DDD-16B2-5FEF-B07C08F5A14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7546"/>
          <a:stretch/>
        </p:blipFill>
        <p:spPr>
          <a:xfrm>
            <a:off x="0" y="0"/>
            <a:ext cx="12185650" cy="2508424"/>
          </a:xfrm>
          <a:prstGeom prst="rect">
            <a:avLst/>
          </a:prstGeom>
        </p:spPr>
      </p:pic>
      <p:sp>
        <p:nvSpPr>
          <p:cNvPr id="9" name="Rectangle 8">
            <a:extLst>
              <a:ext uri="{FF2B5EF4-FFF2-40B4-BE49-F238E27FC236}">
                <a16:creationId xmlns:a16="http://schemas.microsoft.com/office/drawing/2014/main" id="{55E6B300-7815-2156-D908-D2EF7464B653}"/>
              </a:ext>
            </a:extLst>
          </p:cNvPr>
          <p:cNvSpPr/>
          <p:nvPr userDrawn="1"/>
        </p:nvSpPr>
        <p:spPr>
          <a:xfrm>
            <a:off x="0" y="124893"/>
            <a:ext cx="12192000" cy="221665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icon&#10;&#10;Description automatically generated">
            <a:extLst>
              <a:ext uri="{FF2B5EF4-FFF2-40B4-BE49-F238E27FC236}">
                <a16:creationId xmlns:a16="http://schemas.microsoft.com/office/drawing/2014/main" id="{43AD6881-D132-6B6A-FB9F-506000C48E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73105" y="6311900"/>
            <a:ext cx="1387953" cy="421207"/>
          </a:xfrm>
          <a:prstGeom prst="rect">
            <a:avLst/>
          </a:prstGeom>
        </p:spPr>
      </p:pic>
      <p:sp>
        <p:nvSpPr>
          <p:cNvPr id="2" name="Title 1"/>
          <p:cNvSpPr>
            <a:spLocks noGrp="1"/>
          </p:cNvSpPr>
          <p:nvPr>
            <p:ph type="ctrTitle"/>
          </p:nvPr>
        </p:nvSpPr>
        <p:spPr>
          <a:xfrm>
            <a:off x="381000" y="773158"/>
            <a:ext cx="11425813" cy="854080"/>
          </a:xfrm>
        </p:spPr>
        <p:txBody>
          <a:bodyPr wrap="square" anchor="ctr">
            <a:spAutoFit/>
          </a:bodyPr>
          <a:lstStyle>
            <a:lvl1pPr algn="ctr">
              <a:defRPr sz="5500">
                <a:solidFill>
                  <a:schemeClr val="accent1"/>
                </a:solidFill>
              </a:defRPr>
            </a:lvl1pPr>
          </a:lstStyle>
          <a:p>
            <a:r>
              <a:rPr lang="en-US" dirty="0"/>
              <a:t>Click to edit Master title style</a:t>
            </a:r>
          </a:p>
        </p:txBody>
      </p:sp>
      <p:sp>
        <p:nvSpPr>
          <p:cNvPr id="10" name="Rectangle 9">
            <a:extLst>
              <a:ext uri="{FF2B5EF4-FFF2-40B4-BE49-F238E27FC236}">
                <a16:creationId xmlns:a16="http://schemas.microsoft.com/office/drawing/2014/main" id="{071F4964-2B69-EE62-B533-E6C485136190}"/>
              </a:ext>
            </a:extLst>
          </p:cNvPr>
          <p:cNvSpPr/>
          <p:nvPr userDrawn="1"/>
        </p:nvSpPr>
        <p:spPr>
          <a:xfrm>
            <a:off x="-6350" y="2508424"/>
            <a:ext cx="12192000" cy="3712914"/>
          </a:xfrm>
          <a:prstGeom prst="rect">
            <a:avLst/>
          </a:prstGeom>
          <a:solidFill>
            <a:srgbClr val="244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3348840"/>
      </p:ext>
    </p:extLst>
  </p:cSld>
  <p:clrMapOvr>
    <a:masterClrMapping/>
  </p:clrMapOvr>
  <p:extLst>
    <p:ext uri="{DCECCB84-F9BA-43D5-87BE-67443E8EF086}">
      <p15:sldGuideLst xmlns:p15="http://schemas.microsoft.com/office/powerpoint/2012/main">
        <p15:guide id="1" pos="4296">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918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4280754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7162784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30037"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8286512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3175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199" y="228933"/>
            <a:ext cx="10515601" cy="1325563"/>
          </a:xfrm>
        </p:spPr>
        <p:txBody>
          <a:bodyPr anchor="t">
            <a:noAutofit/>
          </a:bodyPr>
          <a:lstStyle>
            <a:lvl1pPr algn="ctr">
              <a:defRPr sz="4000">
                <a:solidFill>
                  <a:srgbClr val="0000FF"/>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Clr>
                <a:srgbClr val="0000FF"/>
              </a:buClr>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1pPr>
            <a:lvl2pPr marL="685800" indent="-228600">
              <a:buClr>
                <a:srgbClr val="0000FF"/>
              </a:buClr>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0000FF"/>
              </a:buClr>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0000FF"/>
              </a:buClr>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buClr>
                <a:srgbClr val="0000FF"/>
              </a:buClr>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62955" y="6356350"/>
            <a:ext cx="2743200" cy="365125"/>
          </a:xfrm>
        </p:spPr>
        <p:txBody>
          <a:bodyPr/>
          <a:lstStyle>
            <a:lvl1pPr>
              <a:defRPr>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4874E1A5-8F17-4BD6-842F-5F1433C8E690}" type="slidenum">
              <a:rPr lang="en-US" smtClean="0"/>
              <a:pPr/>
              <a:t>‹#›</a:t>
            </a:fld>
            <a:endParaRPr lang="en-US"/>
          </a:p>
        </p:txBody>
      </p:sp>
      <p:grpSp>
        <p:nvGrpSpPr>
          <p:cNvPr id="7" name="Group 6"/>
          <p:cNvGrpSpPr/>
          <p:nvPr userDrawn="1"/>
        </p:nvGrpSpPr>
        <p:grpSpPr>
          <a:xfrm>
            <a:off x="106759" y="0"/>
            <a:ext cx="91723" cy="6858000"/>
            <a:chOff x="72034" y="0"/>
            <a:chExt cx="193017" cy="6858000"/>
          </a:xfrm>
        </p:grpSpPr>
        <p:sp>
          <p:nvSpPr>
            <p:cNvPr id="8" name="Rectangle 7"/>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Tree>
    <p:extLst>
      <p:ext uri="{BB962C8B-B14F-4D97-AF65-F5344CB8AC3E}">
        <p14:creationId xmlns:p14="http://schemas.microsoft.com/office/powerpoint/2010/main" val="110791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1174059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4E1A5-8F17-4BD6-842F-5F1433C8E690}" type="slidenum">
              <a:rPr lang="en-US" smtClean="0"/>
              <a:t>‹#›</a:t>
            </a:fld>
            <a:endParaRPr lang="en-US"/>
          </a:p>
        </p:txBody>
      </p:sp>
    </p:spTree>
    <p:extLst>
      <p:ext uri="{BB962C8B-B14F-4D97-AF65-F5344CB8AC3E}">
        <p14:creationId xmlns:p14="http://schemas.microsoft.com/office/powerpoint/2010/main" val="23255707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4E1A5-8F17-4BD6-842F-5F1433C8E690}" type="slidenum">
              <a:rPr lang="en-US" smtClean="0"/>
              <a:t>‹#›</a:t>
            </a:fld>
            <a:endParaRPr lang="en-US"/>
          </a:p>
        </p:txBody>
      </p:sp>
    </p:spTree>
    <p:extLst>
      <p:ext uri="{BB962C8B-B14F-4D97-AF65-F5344CB8AC3E}">
        <p14:creationId xmlns:p14="http://schemas.microsoft.com/office/powerpoint/2010/main" val="842331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74E1A5-8F17-4BD6-842F-5F1433C8E690}" type="slidenum">
              <a:rPr lang="en-US" smtClean="0"/>
              <a:t>‹#›</a:t>
            </a:fld>
            <a:endParaRPr lang="en-US"/>
          </a:p>
        </p:txBody>
      </p:sp>
    </p:spTree>
    <p:extLst>
      <p:ext uri="{BB962C8B-B14F-4D97-AF65-F5344CB8AC3E}">
        <p14:creationId xmlns:p14="http://schemas.microsoft.com/office/powerpoint/2010/main" val="19238666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74E1A5-8F17-4BD6-842F-5F1433C8E690}" type="slidenum">
              <a:rPr lang="en-US" smtClean="0"/>
              <a:t>‹#›</a:t>
            </a:fld>
            <a:endParaRPr lang="en-US"/>
          </a:p>
        </p:txBody>
      </p:sp>
    </p:spTree>
    <p:extLst>
      <p:ext uri="{BB962C8B-B14F-4D97-AF65-F5344CB8AC3E}">
        <p14:creationId xmlns:p14="http://schemas.microsoft.com/office/powerpoint/2010/main" val="17238958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74E1A5-8F17-4BD6-842F-5F1433C8E690}" type="slidenum">
              <a:rPr lang="en-US" smtClean="0"/>
              <a:t>‹#›</a:t>
            </a:fld>
            <a:endParaRPr lang="en-US"/>
          </a:p>
        </p:txBody>
      </p:sp>
    </p:spTree>
    <p:extLst>
      <p:ext uri="{BB962C8B-B14F-4D97-AF65-F5344CB8AC3E}">
        <p14:creationId xmlns:p14="http://schemas.microsoft.com/office/powerpoint/2010/main" val="9406193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4E1A5-8F17-4BD6-842F-5F1433C8E690}" type="slidenum">
              <a:rPr lang="en-US" smtClean="0"/>
              <a:t>‹#›</a:t>
            </a:fld>
            <a:endParaRPr lang="en-US"/>
          </a:p>
        </p:txBody>
      </p:sp>
    </p:spTree>
    <p:extLst>
      <p:ext uri="{BB962C8B-B14F-4D97-AF65-F5344CB8AC3E}">
        <p14:creationId xmlns:p14="http://schemas.microsoft.com/office/powerpoint/2010/main" val="91519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4E1A5-8F17-4BD6-842F-5F1433C8E690}" type="slidenum">
              <a:rPr lang="en-US" smtClean="0"/>
              <a:t>‹#›</a:t>
            </a:fld>
            <a:endParaRPr lang="en-US"/>
          </a:p>
        </p:txBody>
      </p:sp>
    </p:spTree>
    <p:extLst>
      <p:ext uri="{BB962C8B-B14F-4D97-AF65-F5344CB8AC3E}">
        <p14:creationId xmlns:p14="http://schemas.microsoft.com/office/powerpoint/2010/main" val="24235898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4E1A5-8F17-4BD6-842F-5F1433C8E690}" type="slidenum">
              <a:rPr lang="en-US" smtClean="0"/>
              <a:t>‹#›</a:t>
            </a:fld>
            <a:endParaRPr lang="en-US"/>
          </a:p>
        </p:txBody>
      </p:sp>
    </p:spTree>
    <p:extLst>
      <p:ext uri="{BB962C8B-B14F-4D97-AF65-F5344CB8AC3E}">
        <p14:creationId xmlns:p14="http://schemas.microsoft.com/office/powerpoint/2010/main" val="3987020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4E1A5-8F17-4BD6-842F-5F1433C8E690}" type="slidenum">
              <a:rPr lang="en-US" smtClean="0"/>
              <a:t>‹#›</a:t>
            </a:fld>
            <a:endParaRPr lang="en-US"/>
          </a:p>
        </p:txBody>
      </p:sp>
    </p:spTree>
    <p:extLst>
      <p:ext uri="{BB962C8B-B14F-4D97-AF65-F5344CB8AC3E}">
        <p14:creationId xmlns:p14="http://schemas.microsoft.com/office/powerpoint/2010/main" val="5537231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8525096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374817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38880"/>
            <a:ext cx="11430000" cy="646331"/>
          </a:xfrm>
        </p:spPr>
        <p:txBody>
          <a:bodyPr wrap="square" anchor="t">
            <a:spAutoFit/>
          </a:bodyPr>
          <a:lstStyle>
            <a:lvl1pPr algn="ctr">
              <a:defRPr sz="4000">
                <a:solidFill>
                  <a:srgbClr val="0000FF"/>
                </a:solidFill>
              </a:defRPr>
            </a:lvl1pPr>
          </a:lstStyle>
          <a:p>
            <a:r>
              <a:rPr lang="en-US"/>
              <a:t>Click to edit Master title style</a:t>
            </a:r>
            <a:endParaRPr lang="en-US" dirty="0"/>
          </a:p>
        </p:txBody>
      </p:sp>
      <p:sp>
        <p:nvSpPr>
          <p:cNvPr id="3" name="Content Placeholder 2"/>
          <p:cNvSpPr>
            <a:spLocks noGrp="1"/>
          </p:cNvSpPr>
          <p:nvPr>
            <p:ph idx="1"/>
          </p:nvPr>
        </p:nvSpPr>
        <p:spPr>
          <a:xfrm>
            <a:off x="838200" y="1287462"/>
            <a:ext cx="10972800" cy="4351338"/>
          </a:xfrm>
        </p:spPr>
        <p:txBody>
          <a:bodyPr>
            <a:noAutofit/>
          </a:bodyPr>
          <a:lstStyle>
            <a:lvl1pPr marL="280988" indent="-280988">
              <a:lnSpc>
                <a:spcPct val="100000"/>
              </a:lnSpc>
              <a:buClr>
                <a:srgbClr val="0000FF"/>
              </a:buClr>
              <a:buFont typeface="Wingdings" panose="05000000000000000000" pitchFamily="2" charset="2"/>
              <a:buChar char="§"/>
              <a:defRPr sz="3000"/>
            </a:lvl1pPr>
            <a:lvl2pPr marL="685800" indent="-228600">
              <a:lnSpc>
                <a:spcPct val="100000"/>
              </a:lnSpc>
              <a:buClr>
                <a:srgbClr val="00B050"/>
              </a:buClr>
              <a:buFont typeface="Wingdings" panose="05000000000000000000" pitchFamily="2" charset="2"/>
              <a:buChar char="§"/>
              <a:defRPr sz="2400"/>
            </a:lvl2pPr>
            <a:lvl3pPr marL="1143000" indent="-228600">
              <a:lnSpc>
                <a:spcPct val="100000"/>
              </a:lnSpc>
              <a:buClr>
                <a:srgbClr val="FF0000"/>
              </a:buClr>
              <a:buFont typeface="Wingdings" panose="05000000000000000000" pitchFamily="2" charset="2"/>
              <a:buChar char="§"/>
              <a:defRPr sz="2000"/>
            </a:lvl3pPr>
            <a:lvl4pPr marL="1600200" indent="-228600">
              <a:lnSpc>
                <a:spcPct val="100000"/>
              </a:lnSpc>
              <a:buClr>
                <a:srgbClr val="7030A0"/>
              </a:buClr>
              <a:buFont typeface="Wingdings" panose="05000000000000000000" pitchFamily="2" charset="2"/>
              <a:buChar char="§"/>
              <a:defRPr sz="1800"/>
            </a:lvl4pPr>
            <a:lvl5pPr marL="2057400" indent="-228600">
              <a:lnSpc>
                <a:spcPct val="100000"/>
              </a:lnSpc>
              <a:buClr>
                <a:srgbClr val="FFC000"/>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560917" y="6356350"/>
            <a:ext cx="546212" cy="365125"/>
          </a:xfrm>
        </p:spPr>
        <p:txBody>
          <a:bodyPr/>
          <a:lstStyle>
            <a:lvl1pPr>
              <a:defRPr sz="1000"/>
            </a:lvl1pPr>
          </a:lstStyle>
          <a:p>
            <a:fld id="{CCDEFDE6-E0D7-4837-9BAC-C5447762A0EF}" type="slidenum">
              <a:rPr lang="en-US" smtClean="0"/>
              <a:pPr/>
              <a:t>‹#›</a:t>
            </a:fld>
            <a:endParaRPr lang="en-US" dirty="0"/>
          </a:p>
        </p:txBody>
      </p:sp>
      <p:sp>
        <p:nvSpPr>
          <p:cNvPr id="8" name="Text Placeholder 13"/>
          <p:cNvSpPr>
            <a:spLocks noGrp="1"/>
          </p:cNvSpPr>
          <p:nvPr>
            <p:ph type="body" sz="quarter" idx="13"/>
          </p:nvPr>
        </p:nvSpPr>
        <p:spPr>
          <a:xfrm>
            <a:off x="3276601" y="6422308"/>
            <a:ext cx="6400800" cy="246221"/>
          </a:xfrm>
          <a:prstGeom prst="rect">
            <a:avLst/>
          </a:prstGeom>
        </p:spPr>
        <p:txBody>
          <a:bodyPr wrap="square" anchor="b">
            <a:spAutoFit/>
          </a:bodyPr>
          <a:lstStyle>
            <a:lvl1pPr marL="0" indent="0">
              <a:lnSpc>
                <a:spcPct val="100000"/>
              </a:lnSpc>
              <a:spcBef>
                <a:spcPts val="0"/>
              </a:spcBef>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Tree>
    <p:extLst>
      <p:ext uri="{BB962C8B-B14F-4D97-AF65-F5344CB8AC3E}">
        <p14:creationId xmlns:p14="http://schemas.microsoft.com/office/powerpoint/2010/main" val="2749767537"/>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1032861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16168911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1054413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10858154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683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2905379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27753890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3511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199" y="228933"/>
            <a:ext cx="10515601" cy="1325563"/>
          </a:xfrm>
        </p:spPr>
        <p:txBody>
          <a:bodyPr anchor="t">
            <a:noAutofit/>
          </a:bodyPr>
          <a:lstStyle>
            <a:lvl1pPr algn="ctr">
              <a:defRPr sz="4000">
                <a:solidFill>
                  <a:srgbClr val="0000FF"/>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Clr>
                <a:srgbClr val="0000FF"/>
              </a:buClr>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1pPr>
            <a:lvl2pPr marL="685800" indent="-228600">
              <a:buClr>
                <a:srgbClr val="0000FF"/>
              </a:buClr>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0000FF"/>
              </a:buClr>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0000FF"/>
              </a:buClr>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buClr>
                <a:srgbClr val="0000FF"/>
              </a:buClr>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62955" y="6356350"/>
            <a:ext cx="2743200" cy="365125"/>
          </a:xfrm>
        </p:spPr>
        <p:txBody>
          <a:bodyPr/>
          <a:lstStyle>
            <a:lvl1pPr>
              <a:defRPr sz="10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4874E1A5-8F17-4BD6-842F-5F1433C8E690}" type="slidenum">
              <a:rPr lang="en-US" smtClean="0"/>
              <a:pPr/>
              <a:t>‹#›</a:t>
            </a:fld>
            <a:endParaRPr lang="en-US" dirty="0"/>
          </a:p>
        </p:txBody>
      </p:sp>
      <p:grpSp>
        <p:nvGrpSpPr>
          <p:cNvPr id="7" name="Group 6"/>
          <p:cNvGrpSpPr/>
          <p:nvPr userDrawn="1"/>
        </p:nvGrpSpPr>
        <p:grpSpPr>
          <a:xfrm>
            <a:off x="106759" y="0"/>
            <a:ext cx="91723" cy="6858000"/>
            <a:chOff x="72034" y="0"/>
            <a:chExt cx="193017" cy="6858000"/>
          </a:xfrm>
        </p:grpSpPr>
        <p:sp>
          <p:nvSpPr>
            <p:cNvPr id="8" name="Rectangle 7"/>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Picture 15"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Tree>
    <p:extLst>
      <p:ext uri="{BB962C8B-B14F-4D97-AF65-F5344CB8AC3E}">
        <p14:creationId xmlns:p14="http://schemas.microsoft.com/office/powerpoint/2010/main" val="1212228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452759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74E1A5-8F17-4BD6-842F-5F1433C8E690}" type="slidenum">
              <a:rPr lang="en-US" smtClean="0"/>
              <a:t>‹#›</a:t>
            </a:fld>
            <a:endParaRPr lang="en-US" dirty="0"/>
          </a:p>
        </p:txBody>
      </p:sp>
    </p:spTree>
    <p:extLst>
      <p:ext uri="{BB962C8B-B14F-4D97-AF65-F5344CB8AC3E}">
        <p14:creationId xmlns:p14="http://schemas.microsoft.com/office/powerpoint/2010/main" val="2049358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74E1A5-8F17-4BD6-842F-5F1433C8E690}" type="slidenum">
              <a:rPr lang="en-US" smtClean="0"/>
              <a:t>‹#›</a:t>
            </a:fld>
            <a:endParaRPr lang="en-US" dirty="0"/>
          </a:p>
        </p:txBody>
      </p:sp>
    </p:spTree>
    <p:extLst>
      <p:ext uri="{BB962C8B-B14F-4D97-AF65-F5344CB8AC3E}">
        <p14:creationId xmlns:p14="http://schemas.microsoft.com/office/powerpoint/2010/main" val="34808987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74E1A5-8F17-4BD6-842F-5F1433C8E690}" type="slidenum">
              <a:rPr lang="en-US" smtClean="0"/>
              <a:t>‹#›</a:t>
            </a:fld>
            <a:endParaRPr lang="en-US" dirty="0"/>
          </a:p>
        </p:txBody>
      </p:sp>
    </p:spTree>
    <p:extLst>
      <p:ext uri="{BB962C8B-B14F-4D97-AF65-F5344CB8AC3E}">
        <p14:creationId xmlns:p14="http://schemas.microsoft.com/office/powerpoint/2010/main" val="16795424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74E1A5-8F17-4BD6-842F-5F1433C8E690}" type="slidenum">
              <a:rPr lang="en-US" smtClean="0"/>
              <a:t>‹#›</a:t>
            </a:fld>
            <a:endParaRPr lang="en-US" dirty="0"/>
          </a:p>
        </p:txBody>
      </p:sp>
    </p:spTree>
    <p:extLst>
      <p:ext uri="{BB962C8B-B14F-4D97-AF65-F5344CB8AC3E}">
        <p14:creationId xmlns:p14="http://schemas.microsoft.com/office/powerpoint/2010/main" val="679546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74E1A5-8F17-4BD6-842F-5F1433C8E690}" type="slidenum">
              <a:rPr lang="en-US" smtClean="0"/>
              <a:t>‹#›</a:t>
            </a:fld>
            <a:endParaRPr lang="en-US" dirty="0"/>
          </a:p>
        </p:txBody>
      </p:sp>
    </p:spTree>
    <p:extLst>
      <p:ext uri="{BB962C8B-B14F-4D97-AF65-F5344CB8AC3E}">
        <p14:creationId xmlns:p14="http://schemas.microsoft.com/office/powerpoint/2010/main" val="12456368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74E1A5-8F17-4BD6-842F-5F1433C8E690}" type="slidenum">
              <a:rPr lang="en-US" smtClean="0"/>
              <a:t>‹#›</a:t>
            </a:fld>
            <a:endParaRPr lang="en-US" dirty="0"/>
          </a:p>
        </p:txBody>
      </p:sp>
    </p:spTree>
    <p:extLst>
      <p:ext uri="{BB962C8B-B14F-4D97-AF65-F5344CB8AC3E}">
        <p14:creationId xmlns:p14="http://schemas.microsoft.com/office/powerpoint/2010/main" val="38624251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74E1A5-8F17-4BD6-842F-5F1433C8E690}" type="slidenum">
              <a:rPr lang="en-US" smtClean="0"/>
              <a:t>‹#›</a:t>
            </a:fld>
            <a:endParaRPr lang="en-US" dirty="0"/>
          </a:p>
        </p:txBody>
      </p:sp>
    </p:spTree>
    <p:extLst>
      <p:ext uri="{BB962C8B-B14F-4D97-AF65-F5344CB8AC3E}">
        <p14:creationId xmlns:p14="http://schemas.microsoft.com/office/powerpoint/2010/main" val="32126958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74E1A5-8F17-4BD6-842F-5F1433C8E690}" type="slidenum">
              <a:rPr lang="en-US" smtClean="0"/>
              <a:t>‹#›</a:t>
            </a:fld>
            <a:endParaRPr lang="en-US" dirty="0"/>
          </a:p>
        </p:txBody>
      </p:sp>
    </p:spTree>
    <p:extLst>
      <p:ext uri="{BB962C8B-B14F-4D97-AF65-F5344CB8AC3E}">
        <p14:creationId xmlns:p14="http://schemas.microsoft.com/office/powerpoint/2010/main" val="33336525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74E1A5-8F17-4BD6-842F-5F1433C8E690}" type="slidenum">
              <a:rPr lang="en-US" smtClean="0"/>
              <a:t>‹#›</a:t>
            </a:fld>
            <a:endParaRPr lang="en-US" dirty="0"/>
          </a:p>
        </p:txBody>
      </p:sp>
    </p:spTree>
    <p:extLst>
      <p:ext uri="{BB962C8B-B14F-4D97-AF65-F5344CB8AC3E}">
        <p14:creationId xmlns:p14="http://schemas.microsoft.com/office/powerpoint/2010/main" val="32057362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0558797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787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8134634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1" name="Rectangle 10"/>
          <p:cNvSpPr>
            <a:spLocks noChangeArrowheads="1"/>
          </p:cNvSpPr>
          <p:nvPr userDrawn="1"/>
        </p:nvSpPr>
        <p:spPr bwMode="auto">
          <a:xfrm>
            <a:off x="182880" y="1"/>
            <a:ext cx="12009120" cy="6557433"/>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dirty="0">
              <a:solidFill>
                <a:srgbClr val="333333"/>
              </a:solidFill>
            </a:endParaRPr>
          </a:p>
        </p:txBody>
      </p:sp>
      <p:sp>
        <p:nvSpPr>
          <p:cNvPr id="6" name="Source line"/>
          <p:cNvSpPr>
            <a:spLocks noGrp="1"/>
          </p:cNvSpPr>
          <p:nvPr>
            <p:ph type="body" sz="half" idx="2" hasCustomPrompt="1"/>
          </p:nvPr>
        </p:nvSpPr>
        <p:spPr>
          <a:xfrm>
            <a:off x="487680" y="6216136"/>
            <a:ext cx="11399520" cy="184665"/>
          </a:xfrm>
        </p:spPr>
        <p:txBody>
          <a:bodyPr wrap="square" anchor="b" anchorCtr="0">
            <a:spAutoFit/>
          </a:bodyPr>
          <a:lstStyle>
            <a:lvl1pPr marL="0" indent="0" algn="l">
              <a:lnSpc>
                <a:spcPct val="100000"/>
              </a:lnSpc>
              <a:spcBef>
                <a:spcPts val="0"/>
              </a:spcBef>
              <a:spcAft>
                <a:spcPts val="0"/>
              </a:spcAft>
              <a:buNone/>
              <a:defRPr sz="1200" b="0">
                <a:solidFill>
                  <a:schemeClr val="tx1"/>
                </a:solidFill>
                <a:latin typeface="Arial" pitchFamily="34" charset="0"/>
                <a:cs typeface="Arial" pitchFamily="3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Source line (will not appear in presentation mode if left blank)</a:t>
            </a:r>
          </a:p>
        </p:txBody>
      </p:sp>
      <p:sp>
        <p:nvSpPr>
          <p:cNvPr id="12" name="Page #"/>
          <p:cNvSpPr txBox="1"/>
          <p:nvPr userDrawn="1"/>
        </p:nvSpPr>
        <p:spPr>
          <a:xfrm>
            <a:off x="9448800" y="6644640"/>
            <a:ext cx="2438400" cy="121920"/>
          </a:xfrm>
          <a:prstGeom prst="rect">
            <a:avLst/>
          </a:prstGeom>
          <a:noFill/>
        </p:spPr>
        <p:txBody>
          <a:bodyPr wrap="square" lIns="0" tIns="0" rIns="0" bIns="0" rtlCol="0">
            <a:noAutofit/>
          </a:bodyPr>
          <a:lstStyle/>
          <a:p>
            <a:pPr algn="r"/>
            <a:fld id="{AE37EF82-0B25-4B89-B1EA-AE4F268844BE}" type="slidenum">
              <a:rPr lang="en-US" sz="800" b="1" kern="600" spc="93" smtClean="0">
                <a:solidFill>
                  <a:srgbClr val="FFFFFF"/>
                </a:solidFill>
                <a:cs typeface="Arial" panose="020B0604020202020204" pitchFamily="34" charset="0"/>
              </a:rPr>
              <a:pPr algn="r"/>
              <a:t>‹#›</a:t>
            </a:fld>
            <a:endParaRPr lang="en-US" sz="800" b="1" kern="600" spc="93" dirty="0">
              <a:solidFill>
                <a:srgbClr val="FFFFFF"/>
              </a:solidFill>
              <a:cs typeface="Arial" panose="020B0604020202020204" pitchFamily="34" charset="0"/>
            </a:endParaRPr>
          </a:p>
        </p:txBody>
      </p:sp>
      <p:sp>
        <p:nvSpPr>
          <p:cNvPr id="13" name="2016 Copyright"/>
          <p:cNvSpPr txBox="1"/>
          <p:nvPr userDrawn="1"/>
        </p:nvSpPr>
        <p:spPr>
          <a:xfrm>
            <a:off x="182880" y="6644641"/>
            <a:ext cx="6197600" cy="123111"/>
          </a:xfrm>
          <a:prstGeom prst="rect">
            <a:avLst/>
          </a:prstGeom>
          <a:noFill/>
        </p:spPr>
        <p:txBody>
          <a:bodyPr wrap="square" lIns="0" tIns="0" rIns="0" bIns="0" rtlCol="0">
            <a:spAutoFit/>
          </a:bodyPr>
          <a:lstStyle/>
          <a:p>
            <a:pPr>
              <a:defRPr/>
            </a:pPr>
            <a:r>
              <a:rPr lang="en-US" sz="800" kern="600" spc="93" dirty="0">
                <a:solidFill>
                  <a:srgbClr val="FFFFFF"/>
                </a:solidFill>
                <a:cs typeface="Arial" pitchFamily="34" charset="0"/>
              </a:rPr>
              <a:t>© 2018 FORRESTER. REPRODUCTION PROHIBITED.</a:t>
            </a:r>
          </a:p>
        </p:txBody>
      </p:sp>
    </p:spTree>
    <p:extLst>
      <p:ext uri="{BB962C8B-B14F-4D97-AF65-F5344CB8AC3E}">
        <p14:creationId xmlns:p14="http://schemas.microsoft.com/office/powerpoint/2010/main" val="239155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41204967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13650638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14710929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6">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343529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084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0993604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15379786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39881512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0805790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40986707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16139620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2495689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719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9111411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14254823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10515601" cy="1325563"/>
          </a:xfrm>
        </p:spPr>
        <p:txBody>
          <a:bodyPr anchor="t">
            <a:noAutofit/>
          </a:bodyPr>
          <a:lstStyle>
            <a:lvl1pPr algn="ctr">
              <a:defRPr sz="4000">
                <a:solidFill>
                  <a:srgbClr val="0000FF"/>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Clr>
                <a:srgbClr val="0000FF"/>
              </a:buClr>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1pPr>
            <a:lvl2pPr marL="685800" indent="-228600">
              <a:buClr>
                <a:srgbClr val="0000FF"/>
              </a:buClr>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0000FF"/>
              </a:buClr>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0000FF"/>
              </a:buClr>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buClr>
                <a:srgbClr val="0000FF"/>
              </a:buClr>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62955" y="6356350"/>
            <a:ext cx="2743200" cy="365125"/>
          </a:xfrm>
        </p:spPr>
        <p:txBody>
          <a:bodyPr/>
          <a:lstStyle>
            <a:lvl1pPr>
              <a:defRPr sz="10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4874E1A5-8F17-4BD6-842F-5F1433C8E690}" type="slidenum">
              <a:rPr lang="en-US" smtClean="0">
                <a:solidFill>
                  <a:prstClr val="black"/>
                </a:solidFill>
              </a:rPr>
              <a:pPr/>
              <a:t>‹#›</a:t>
            </a:fld>
            <a:endParaRPr lang="en-US" dirty="0">
              <a:solidFill>
                <a:prstClr val="black"/>
              </a:solidFill>
            </a:endParaRPr>
          </a:p>
        </p:txBody>
      </p:sp>
      <p:grpSp>
        <p:nvGrpSpPr>
          <p:cNvPr id="7" name="Group 6"/>
          <p:cNvGrpSpPr/>
          <p:nvPr userDrawn="1"/>
        </p:nvGrpSpPr>
        <p:grpSpPr>
          <a:xfrm>
            <a:off x="106759" y="0"/>
            <a:ext cx="91723" cy="6858000"/>
            <a:chOff x="72034" y="0"/>
            <a:chExt cx="193017" cy="6858000"/>
          </a:xfrm>
        </p:grpSpPr>
        <p:sp>
          <p:nvSpPr>
            <p:cNvPr id="8" name="Rectangle 7"/>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6" name="Picture 15"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Tree>
    <p:extLst>
      <p:ext uri="{BB962C8B-B14F-4D97-AF65-F5344CB8AC3E}">
        <p14:creationId xmlns:p14="http://schemas.microsoft.com/office/powerpoint/2010/main" val="27651558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54669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199" y="228933"/>
            <a:ext cx="10515601" cy="1325563"/>
          </a:xfrm>
        </p:spPr>
        <p:txBody>
          <a:bodyPr anchor="t">
            <a:noAutofit/>
          </a:bodyPr>
          <a:lstStyle>
            <a:lvl1pPr algn="ctr">
              <a:defRPr sz="4000">
                <a:solidFill>
                  <a:srgbClr val="0000FF"/>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Clr>
                <a:srgbClr val="0000FF"/>
              </a:buClr>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1pPr>
            <a:lvl2pPr marL="685800" indent="-228600">
              <a:buClr>
                <a:srgbClr val="0000FF"/>
              </a:buClr>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0000FF"/>
              </a:buClr>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0000FF"/>
              </a:buClr>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buClr>
                <a:srgbClr val="0000FF"/>
              </a:buClr>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362955" y="6356350"/>
            <a:ext cx="2743200" cy="365125"/>
          </a:xfrm>
        </p:spPr>
        <p:txBody>
          <a:bodyPr/>
          <a:lstStyle>
            <a:lvl1pPr>
              <a:defRPr sz="10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4874E1A5-8F17-4BD6-842F-5F1433C8E690}" type="slidenum">
              <a:rPr lang="en-US" smtClean="0">
                <a:solidFill>
                  <a:prstClr val="black"/>
                </a:solidFill>
              </a:rPr>
              <a:pPr/>
              <a:t>‹#›</a:t>
            </a:fld>
            <a:endParaRPr lang="en-US" dirty="0">
              <a:solidFill>
                <a:prstClr val="black"/>
              </a:solidFill>
            </a:endParaRPr>
          </a:p>
        </p:txBody>
      </p:sp>
      <p:grpSp>
        <p:nvGrpSpPr>
          <p:cNvPr id="7" name="Group 6"/>
          <p:cNvGrpSpPr/>
          <p:nvPr userDrawn="1"/>
        </p:nvGrpSpPr>
        <p:grpSpPr>
          <a:xfrm>
            <a:off x="106759" y="0"/>
            <a:ext cx="91723" cy="6858000"/>
            <a:chOff x="72034" y="0"/>
            <a:chExt cx="193017" cy="6858000"/>
          </a:xfrm>
        </p:grpSpPr>
        <p:sp>
          <p:nvSpPr>
            <p:cNvPr id="8" name="Rectangle 7"/>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6" name="Picture 15"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Tree>
    <p:extLst>
      <p:ext uri="{BB962C8B-B14F-4D97-AF65-F5344CB8AC3E}">
        <p14:creationId xmlns:p14="http://schemas.microsoft.com/office/powerpoint/2010/main" val="2475742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74E1A5-8F17-4BD6-842F-5F1433C8E6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2897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28897608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74E1A5-8F17-4BD6-842F-5F1433C8E6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38476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74E1A5-8F17-4BD6-842F-5F1433C8E6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01224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74E1A5-8F17-4BD6-842F-5F1433C8E6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65388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74E1A5-8F17-4BD6-842F-5F1433C8E6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52793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74E1A5-8F17-4BD6-842F-5F1433C8E6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61337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74E1A5-8F17-4BD6-842F-5F1433C8E6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33650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74E1A5-8F17-4BD6-842F-5F1433C8E6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09305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74E1A5-8F17-4BD6-842F-5F1433C8E6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68803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a:t>Click to edit Master title style</a:t>
            </a:r>
            <a:endParaRPr lang="en-US" dirty="0"/>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125199" y="6380100"/>
            <a:ext cx="988621" cy="365125"/>
          </a:xfrm>
        </p:spPr>
        <p:txBody>
          <a:bodyPr/>
          <a:lstStyle>
            <a:lvl1pPr>
              <a:defRPr lang="en-US" sz="100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BB88B489-69ED-4F0A-A940-13A5E0BFFCBC}" type="slidenum">
              <a:rPr>
                <a:solidFill>
                  <a:prstClr val="black"/>
                </a:solidFill>
              </a:rPr>
              <a:pPr/>
              <a:t>‹#›</a:t>
            </a:fld>
            <a:endParaRPr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38618165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 name="Rectangle 17"/>
          <p:cNvSpPr/>
          <p:nvPr/>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0" name="Group 19"/>
          <p:cNvGrpSpPr/>
          <p:nvPr/>
        </p:nvGrpSpPr>
        <p:grpSpPr>
          <a:xfrm>
            <a:off x="-9727" y="3419275"/>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4" name="Group 23"/>
          <p:cNvGrpSpPr/>
          <p:nvPr/>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26" name="Rectangle 25"/>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 name="Title 1"/>
          <p:cNvSpPr>
            <a:spLocks noGrp="1"/>
          </p:cNvSpPr>
          <p:nvPr>
            <p:ph type="ctrTitle"/>
          </p:nvPr>
        </p:nvSpPr>
        <p:spPr>
          <a:xfrm>
            <a:off x="1778112" y="1879437"/>
            <a:ext cx="8629882" cy="646331"/>
          </a:xfrm>
        </p:spPr>
        <p:txBody>
          <a:bodyPr wrap="square" anchor="b">
            <a:spAutoFit/>
          </a:bodyPr>
          <a:lstStyle>
            <a:lvl1pPr algn="ctr">
              <a:defRPr sz="4000">
                <a:solidFill>
                  <a:srgbClr val="0000FF"/>
                </a:solidFill>
              </a:defRPr>
            </a:lvl1pPr>
          </a:lstStyle>
          <a:p>
            <a:r>
              <a:rPr lang="en-US"/>
              <a:t>Click to edit Master title style</a:t>
            </a:r>
            <a:endParaRPr lang="en-US" dirty="0"/>
          </a:p>
        </p:txBody>
      </p:sp>
      <p:sp>
        <p:nvSpPr>
          <p:cNvPr id="3" name="Subtitle 2"/>
          <p:cNvSpPr>
            <a:spLocks noGrp="1"/>
          </p:cNvSpPr>
          <p:nvPr>
            <p:ph type="subTitle" idx="1"/>
          </p:nvPr>
        </p:nvSpPr>
        <p:spPr>
          <a:xfrm>
            <a:off x="1778112" y="2807291"/>
            <a:ext cx="8629882" cy="424732"/>
          </a:xfrm>
        </p:spPr>
        <p:txBody>
          <a:bodyPr wrap="square">
            <a:sp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320" y="4183331"/>
            <a:ext cx="4762778" cy="1349127"/>
          </a:xfrm>
          <a:prstGeom prst="rect">
            <a:avLst/>
          </a:prstGeom>
          <a:effectLst>
            <a:reflection blurRad="6350" stA="50000" endA="300" endPos="55500" dist="914400" dir="5400000" sy="-100000" algn="bl" rotWithShape="0"/>
          </a:effectLst>
        </p:spPr>
      </p:pic>
    </p:spTree>
    <p:extLst>
      <p:ext uri="{BB962C8B-B14F-4D97-AF65-F5344CB8AC3E}">
        <p14:creationId xmlns:p14="http://schemas.microsoft.com/office/powerpoint/2010/main" val="3014016767"/>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B601F2-0FBF-0F29-446F-035C03679B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8642" y="6150922"/>
            <a:ext cx="1702358" cy="482218"/>
          </a:xfrm>
          <a:prstGeom prst="rect">
            <a:avLst/>
          </a:prstGeom>
        </p:spPr>
      </p:pic>
    </p:spTree>
    <p:extLst>
      <p:ext uri="{BB962C8B-B14F-4D97-AF65-F5344CB8AC3E}">
        <p14:creationId xmlns:p14="http://schemas.microsoft.com/office/powerpoint/2010/main" val="342058221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8" name="Rectangle 17"/>
          <p:cNvSpPr/>
          <p:nvPr/>
        </p:nvSpPr>
        <p:spPr>
          <a:xfrm flipH="1">
            <a:off x="-9527" y="-6"/>
            <a:ext cx="12201525" cy="5890663"/>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p:nvSpPr>
        <p:spPr>
          <a:xfrm>
            <a:off x="0" y="5890657"/>
            <a:ext cx="12201525" cy="96734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0" name="Group 19"/>
          <p:cNvGrpSpPr/>
          <p:nvPr/>
        </p:nvGrpSpPr>
        <p:grpSpPr>
          <a:xfrm>
            <a:off x="-9727" y="5890659"/>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 name="Title 1"/>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642" y="6150922"/>
            <a:ext cx="1702358" cy="482218"/>
          </a:xfrm>
          <a:prstGeom prst="rect">
            <a:avLst/>
          </a:prstGeom>
        </p:spPr>
      </p:pic>
    </p:spTree>
    <p:extLst>
      <p:ext uri="{BB962C8B-B14F-4D97-AF65-F5344CB8AC3E}">
        <p14:creationId xmlns:p14="http://schemas.microsoft.com/office/powerpoint/2010/main" val="118081142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18" name="Rectangle 17"/>
          <p:cNvSpPr/>
          <p:nvPr/>
        </p:nvSpPr>
        <p:spPr>
          <a:xfrm flipH="1">
            <a:off x="-9528" y="-5"/>
            <a:ext cx="12201525" cy="3557222"/>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p:nvSpPr>
        <p:spPr>
          <a:xfrm>
            <a:off x="-9526" y="3557217"/>
            <a:ext cx="12201525" cy="3428902"/>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0" name="Group 19"/>
          <p:cNvGrpSpPr/>
          <p:nvPr/>
        </p:nvGrpSpPr>
        <p:grpSpPr>
          <a:xfrm>
            <a:off x="-9727" y="3429000"/>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 name="Title 1"/>
          <p:cNvSpPr>
            <a:spLocks noGrp="1"/>
          </p:cNvSpPr>
          <p:nvPr>
            <p:ph type="ctrTitle"/>
          </p:nvPr>
        </p:nvSpPr>
        <p:spPr>
          <a:xfrm>
            <a:off x="381000" y="656804"/>
            <a:ext cx="11425813" cy="854080"/>
          </a:xfrm>
        </p:spPr>
        <p:txBody>
          <a:bodyPr wrap="square" anchor="t">
            <a:spAutoFit/>
          </a:bodyPr>
          <a:lstStyle>
            <a:lvl1pPr algn="ctr">
              <a:defRPr sz="5500">
                <a:solidFill>
                  <a:schemeClr val="bg1"/>
                </a:solidFill>
              </a:defRPr>
            </a:lvl1pPr>
          </a:lstStyle>
          <a:p>
            <a:r>
              <a:rPr lang="en-US"/>
              <a:t>Click to edit Master title style</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3969" y="4358980"/>
            <a:ext cx="6444062" cy="1825376"/>
          </a:xfrm>
          <a:prstGeom prst="rect">
            <a:avLst/>
          </a:prstGeom>
        </p:spPr>
      </p:pic>
    </p:spTree>
    <p:extLst>
      <p:ext uri="{BB962C8B-B14F-4D97-AF65-F5344CB8AC3E}">
        <p14:creationId xmlns:p14="http://schemas.microsoft.com/office/powerpoint/2010/main" val="3470512308"/>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55012"/>
            <a:ext cx="11430000" cy="646331"/>
          </a:xfrm>
        </p:spPr>
        <p:txBody>
          <a:bodyPr wrap="square" anchor="t">
            <a:spAutoFit/>
          </a:bodyPr>
          <a:lstStyle>
            <a:lvl1pPr algn="ctr">
              <a:defRPr sz="4000">
                <a:solidFill>
                  <a:srgbClr val="0000FF"/>
                </a:solidFill>
              </a:defRPr>
            </a:lvl1pPr>
          </a:lstStyle>
          <a:p>
            <a:r>
              <a:rPr lang="en-US"/>
              <a:t>Click to edit Master title style</a:t>
            </a:r>
            <a:endParaRPr lang="en-US" dirty="0"/>
          </a:p>
        </p:txBody>
      </p:sp>
      <p:sp>
        <p:nvSpPr>
          <p:cNvPr id="3" name="Content Placeholder 2"/>
          <p:cNvSpPr>
            <a:spLocks noGrp="1"/>
          </p:cNvSpPr>
          <p:nvPr>
            <p:ph idx="1"/>
          </p:nvPr>
        </p:nvSpPr>
        <p:spPr>
          <a:xfrm>
            <a:off x="381000" y="1403594"/>
            <a:ext cx="11430000" cy="4351338"/>
          </a:xfrm>
        </p:spPr>
        <p:txBody>
          <a:bodyPr>
            <a:normAutofit/>
          </a:bodyPr>
          <a:lstStyle>
            <a:lvl1pPr marL="280988" indent="-280988">
              <a:lnSpc>
                <a:spcPct val="100000"/>
              </a:lnSpc>
              <a:spcBef>
                <a:spcPts val="0"/>
              </a:spcBef>
              <a:spcAft>
                <a:spcPts val="400"/>
              </a:spcAft>
              <a:buClr>
                <a:srgbClr val="0000FF"/>
              </a:buClr>
              <a:buFont typeface="Wingdings" panose="05000000000000000000" pitchFamily="2" charset="2"/>
              <a:buChar char="§"/>
              <a:defRPr sz="3000"/>
            </a:lvl1pPr>
            <a:lvl2pPr marL="685800" indent="-228600">
              <a:lnSpc>
                <a:spcPct val="100000"/>
              </a:lnSpc>
              <a:spcBef>
                <a:spcPts val="0"/>
              </a:spcBef>
              <a:spcAft>
                <a:spcPts val="400"/>
              </a:spcAft>
              <a:buClr>
                <a:srgbClr val="00B050"/>
              </a:buClr>
              <a:buFont typeface="Wingdings" panose="05000000000000000000" pitchFamily="2" charset="2"/>
              <a:buChar char="§"/>
              <a:defRPr sz="2400"/>
            </a:lvl2pPr>
            <a:lvl3pPr marL="1143000" indent="-228600">
              <a:lnSpc>
                <a:spcPct val="100000"/>
              </a:lnSpc>
              <a:spcBef>
                <a:spcPts val="0"/>
              </a:spcBef>
              <a:spcAft>
                <a:spcPts val="400"/>
              </a:spcAft>
              <a:buClr>
                <a:srgbClr val="FF0000"/>
              </a:buClr>
              <a:buFont typeface="Wingdings" panose="05000000000000000000" pitchFamily="2" charset="2"/>
              <a:buChar char="§"/>
              <a:defRPr sz="2000"/>
            </a:lvl3pPr>
            <a:lvl4pPr marL="1600200" indent="-228600">
              <a:lnSpc>
                <a:spcPct val="100000"/>
              </a:lnSpc>
              <a:spcBef>
                <a:spcPts val="0"/>
              </a:spcBef>
              <a:spcAft>
                <a:spcPts val="400"/>
              </a:spcAft>
              <a:buClr>
                <a:srgbClr val="7030A0"/>
              </a:buClr>
              <a:buFont typeface="Wingdings" panose="05000000000000000000" pitchFamily="2" charset="2"/>
              <a:buChar char="§"/>
              <a:defRPr sz="1800"/>
            </a:lvl4pPr>
            <a:lvl5pPr marL="2057400" indent="-228600">
              <a:lnSpc>
                <a:spcPct val="100000"/>
              </a:lnSpc>
              <a:spcBef>
                <a:spcPts val="0"/>
              </a:spcBef>
              <a:spcAft>
                <a:spcPts val="400"/>
              </a:spcAft>
              <a:buClr>
                <a:srgbClr val="FFC000"/>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560917" y="6356350"/>
            <a:ext cx="546212" cy="365125"/>
          </a:xfrm>
        </p:spPr>
        <p:txBody>
          <a:bodyPr/>
          <a:lstStyle>
            <a:lvl1pPr>
              <a:defRPr sz="1000"/>
            </a:lvl1pPr>
          </a:lstStyle>
          <a:p>
            <a:fld id="{CCDEFDE6-E0D7-4837-9BAC-C5447762A0EF}"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13"/>
          <p:cNvSpPr>
            <a:spLocks noGrp="1"/>
          </p:cNvSpPr>
          <p:nvPr>
            <p:ph type="body" sz="quarter" idx="13"/>
          </p:nvPr>
        </p:nvSpPr>
        <p:spPr>
          <a:xfrm>
            <a:off x="381000" y="6356350"/>
            <a:ext cx="8641773" cy="246221"/>
          </a:xfrm>
          <a:prstGeom prst="rect">
            <a:avLst/>
          </a:prstGeom>
        </p:spPr>
        <p:txBody>
          <a:bodyPr>
            <a:spAutoFit/>
          </a:bodyPr>
          <a:lstStyle>
            <a:lvl1pPr marL="0" indent="0">
              <a:lnSpc>
                <a:spcPct val="100000"/>
              </a:lnSpc>
              <a:spcBef>
                <a:spcPts val="0"/>
              </a:spcBef>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Tree>
    <p:extLst>
      <p:ext uri="{BB962C8B-B14F-4D97-AF65-F5344CB8AC3E}">
        <p14:creationId xmlns:p14="http://schemas.microsoft.com/office/powerpoint/2010/main" val="157554906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0000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0866336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825625"/>
            <a:ext cx="5638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638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CCDEFDE6-E0D7-4837-9BAC-C5447762A0EF}" type="slidenum">
              <a:rPr lang="en-US" smtClean="0">
                <a:solidFill>
                  <a:prstClr val="black">
                    <a:tint val="75000"/>
                  </a:prstClr>
                </a:solidFill>
              </a:rPr>
              <a:pPr/>
              <a:t>‹#›</a:t>
            </a:fld>
            <a:endParaRPr lang="en-US" dirty="0">
              <a:solidFill>
                <a:prstClr val="black">
                  <a:tint val="75000"/>
                </a:prstClr>
              </a:solidFill>
            </a:endParaRPr>
          </a:p>
        </p:txBody>
      </p:sp>
      <p:grpSp>
        <p:nvGrpSpPr>
          <p:cNvPr id="17" name="Group 16"/>
          <p:cNvGrpSpPr/>
          <p:nvPr/>
        </p:nvGrpSpPr>
        <p:grpSpPr>
          <a:xfrm>
            <a:off x="6070234" y="1105310"/>
            <a:ext cx="91723" cy="5760720"/>
            <a:chOff x="72034" y="0"/>
            <a:chExt cx="193017" cy="6858000"/>
          </a:xfrm>
        </p:grpSpPr>
        <p:sp>
          <p:nvSpPr>
            <p:cNvPr id="18" name="Rectangle 17"/>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1" name="Title 1"/>
          <p:cNvSpPr>
            <a:spLocks noGrp="1"/>
          </p:cNvSpPr>
          <p:nvPr>
            <p:ph type="title"/>
          </p:nvPr>
        </p:nvSpPr>
        <p:spPr>
          <a:xfrm>
            <a:off x="381000" y="255012"/>
            <a:ext cx="11430000" cy="590931"/>
          </a:xfrm>
        </p:spPr>
        <p:txBody>
          <a:bodyPr wrap="square" anchor="t">
            <a:spAutoFit/>
          </a:bodyPr>
          <a:lstStyle>
            <a:lvl1pPr algn="ctr">
              <a:defRPr sz="3600">
                <a:solidFill>
                  <a:srgbClr val="0000FF"/>
                </a:solidFill>
              </a:defRPr>
            </a:lvl1pPr>
          </a:lstStyle>
          <a:p>
            <a:r>
              <a:rPr lang="en-US"/>
              <a:t>Click to edit Master title style</a:t>
            </a:r>
            <a:endParaRPr lang="en-US" dirty="0"/>
          </a:p>
        </p:txBody>
      </p:sp>
      <p:sp>
        <p:nvSpPr>
          <p:cNvPr id="22" name="Rectangle 21"/>
          <p:cNvSpPr/>
          <p:nvPr/>
        </p:nvSpPr>
        <p:spPr>
          <a:xfrm>
            <a:off x="0" y="0"/>
            <a:ext cx="2914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7592026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p:nvSpPr>
        <p:spPr>
          <a:xfrm>
            <a:off x="0" y="0"/>
            <a:ext cx="2914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p:nvSpPr>
        <p:spPr>
          <a:xfrm>
            <a:off x="8964803" y="4953837"/>
            <a:ext cx="2731477" cy="1904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lide Number Placeholder 2"/>
          <p:cNvSpPr>
            <a:spLocks noGrp="1"/>
          </p:cNvSpPr>
          <p:nvPr>
            <p:ph type="sldNum" sz="quarter" idx="10"/>
          </p:nvPr>
        </p:nvSpPr>
        <p:spPr/>
        <p:txBody>
          <a:bodyPr/>
          <a:lstStyle/>
          <a:p>
            <a:fld id="{CCDEFDE6-E0D7-4837-9BAC-C5447762A0EF}"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ctrTitle"/>
          </p:nvPr>
        </p:nvSpPr>
        <p:spPr>
          <a:xfrm>
            <a:off x="381000" y="656804"/>
            <a:ext cx="11425813" cy="854080"/>
          </a:xfrm>
        </p:spPr>
        <p:txBody>
          <a:bodyPr wrap="square" anchor="t">
            <a:spAutoFit/>
          </a:bodyPr>
          <a:lstStyle>
            <a:lvl1pPr algn="ctr">
              <a:defRPr sz="55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302695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199" y="228933"/>
            <a:ext cx="10515601" cy="1325563"/>
          </a:xfrm>
        </p:spPr>
        <p:txBody>
          <a:bodyPr anchor="t">
            <a:noAutofit/>
          </a:bodyPr>
          <a:lstStyle>
            <a:lvl1pPr algn="ctr">
              <a:defRPr sz="4000">
                <a:solidFill>
                  <a:srgbClr val="0000FF"/>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Clr>
                <a:srgbClr val="0000FF"/>
              </a:buClr>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1pPr>
            <a:lvl2pPr marL="685800" indent="-228600">
              <a:buClr>
                <a:srgbClr val="0000FF"/>
              </a:buClr>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0000FF"/>
              </a:buClr>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0000FF"/>
              </a:buClr>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buClr>
                <a:srgbClr val="0000FF"/>
              </a:buClr>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62955" y="6356350"/>
            <a:ext cx="2743200" cy="365125"/>
          </a:xfrm>
        </p:spPr>
        <p:txBody>
          <a:bodyPr/>
          <a:lstStyle>
            <a:lvl1pPr>
              <a:defRPr sz="10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4874E1A5-8F17-4BD6-842F-5F1433C8E690}" type="slidenum">
              <a:rPr lang="en-US" smtClean="0"/>
              <a:pPr/>
              <a:t>‹#›</a:t>
            </a:fld>
            <a:endParaRPr lang="en-US" dirty="0"/>
          </a:p>
        </p:txBody>
      </p:sp>
      <p:grpSp>
        <p:nvGrpSpPr>
          <p:cNvPr id="7" name="Group 6"/>
          <p:cNvGrpSpPr/>
          <p:nvPr userDrawn="1"/>
        </p:nvGrpSpPr>
        <p:grpSpPr>
          <a:xfrm>
            <a:off x="106759" y="0"/>
            <a:ext cx="91723" cy="6858000"/>
            <a:chOff x="72034" y="0"/>
            <a:chExt cx="193017" cy="6858000"/>
          </a:xfrm>
        </p:grpSpPr>
        <p:sp>
          <p:nvSpPr>
            <p:cNvPr id="8" name="Rectangle 7"/>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Picture 15"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Tree>
    <p:extLst>
      <p:ext uri="{BB962C8B-B14F-4D97-AF65-F5344CB8AC3E}">
        <p14:creationId xmlns:p14="http://schemas.microsoft.com/office/powerpoint/2010/main" val="41397470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1375546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15676704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5020695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399557"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26578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240"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203610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869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26938886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2698500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8" name="Rectangle 17"/>
          <p:cNvSpPr/>
          <p:nvPr/>
        </p:nvSpPr>
        <p:spPr>
          <a:xfrm flipH="1">
            <a:off x="-9527" y="-6"/>
            <a:ext cx="12201525" cy="5890663"/>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p:nvSpPr>
        <p:spPr>
          <a:xfrm>
            <a:off x="0" y="5890657"/>
            <a:ext cx="12201525" cy="96734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0" name="Group 19"/>
          <p:cNvGrpSpPr/>
          <p:nvPr/>
        </p:nvGrpSpPr>
        <p:grpSpPr>
          <a:xfrm>
            <a:off x="-9727" y="5890659"/>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 name="Title 1"/>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642" y="6150922"/>
            <a:ext cx="1702358" cy="482218"/>
          </a:xfrm>
          <a:prstGeom prst="rect">
            <a:avLst/>
          </a:prstGeom>
        </p:spPr>
      </p:pic>
    </p:spTree>
    <p:extLst>
      <p:ext uri="{BB962C8B-B14F-4D97-AF65-F5344CB8AC3E}">
        <p14:creationId xmlns:p14="http://schemas.microsoft.com/office/powerpoint/2010/main" val="7827364"/>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7389055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36129550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8103034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39874941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097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heme" Target="../theme/theme10.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1.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4.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6" Type="http://schemas.openxmlformats.org/officeDocument/2006/relationships/theme" Target="../theme/theme5.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6.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5" Type="http://schemas.openxmlformats.org/officeDocument/2006/relationships/slideLayout" Target="../slideLayouts/slideLayout83.xml"/><Relationship Id="rId10" Type="http://schemas.openxmlformats.org/officeDocument/2006/relationships/image" Target="../media/image4.png"/><Relationship Id="rId4" Type="http://schemas.openxmlformats.org/officeDocument/2006/relationships/slideLayout" Target="../slideLayouts/slideLayout82.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theme" Target="../theme/theme8.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5" Type="http://schemas.openxmlformats.org/officeDocument/2006/relationships/slideLayout" Target="../slideLayouts/slideLayout107.xml"/><Relationship Id="rId10" Type="http://schemas.openxmlformats.org/officeDocument/2006/relationships/image" Target="../media/image4.png"/><Relationship Id="rId4" Type="http://schemas.openxmlformats.org/officeDocument/2006/relationships/slideLayout" Target="../slideLayouts/slideLayout106.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solidFill>
                <a:prstClr val="black"/>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684750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80" r:id="rId8"/>
    <p:sldLayoutId id="2147483682" r:id="rId9"/>
    <p:sldLayoutId id="2147483649" r:id="rId10"/>
    <p:sldLayoutId id="2147483660" r:id="rId11"/>
    <p:sldLayoutId id="2147483650" r:id="rId12"/>
    <p:sldLayoutId id="2147483661" r:id="rId13"/>
    <p:sldLayoutId id="2147483664" r:id="rId14"/>
    <p:sldLayoutId id="2147483662" r:id="rId15"/>
    <p:sldLayoutId id="2147483663" r:id="rId16"/>
    <p:sldLayoutId id="2147483683"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1705F7-3822-C875-D2F9-E3824FB2FE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D4304E-0A5D-F288-74BC-6948141EF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8A713F-E087-5027-AB26-45BB1D07E9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09736-6F85-4D4F-97C3-78C6D5BA2CFF}" type="datetimeFigureOut">
              <a:rPr lang="en-US" smtClean="0"/>
              <a:t>1/18/2024</a:t>
            </a:fld>
            <a:endParaRPr lang="en-US"/>
          </a:p>
        </p:txBody>
      </p:sp>
      <p:sp>
        <p:nvSpPr>
          <p:cNvPr id="5" name="Footer Placeholder 4">
            <a:extLst>
              <a:ext uri="{FF2B5EF4-FFF2-40B4-BE49-F238E27FC236}">
                <a16:creationId xmlns:a16="http://schemas.microsoft.com/office/drawing/2014/main" id="{C8022D66-000E-8C53-5FE8-125B94ED1F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1A0621-7942-599D-68C2-F44A7B2F11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D225E-BD3D-4A57-84CB-C64DBD54544F}" type="slidenum">
              <a:rPr lang="en-US" smtClean="0"/>
              <a:t>‹#›</a:t>
            </a:fld>
            <a:endParaRPr lang="en-US"/>
          </a:p>
        </p:txBody>
      </p:sp>
    </p:spTree>
    <p:extLst>
      <p:ext uri="{BB962C8B-B14F-4D97-AF65-F5344CB8AC3E}">
        <p14:creationId xmlns:p14="http://schemas.microsoft.com/office/powerpoint/2010/main" val="3795605128"/>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561058" y="6356350"/>
            <a:ext cx="55641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CDEFDE6-E0D7-4837-9BAC-C5447762A0EF}" type="slidenum">
              <a:rPr lang="en-US" smtClean="0"/>
              <a:t>‹#›</a:t>
            </a:fld>
            <a:endParaRPr lang="en-US"/>
          </a:p>
        </p:txBody>
      </p:sp>
    </p:spTree>
    <p:extLst>
      <p:ext uri="{BB962C8B-B14F-4D97-AF65-F5344CB8AC3E}">
        <p14:creationId xmlns:p14="http://schemas.microsoft.com/office/powerpoint/2010/main" val="4208578946"/>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40">
          <p15:clr>
            <a:srgbClr val="F26B43"/>
          </p15:clr>
        </p15:guide>
        <p15:guide id="4" pos="74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74E1A5-8F17-4BD6-842F-5F1433C8E690}" type="slidenum">
              <a:rPr lang="en-US" smtClean="0"/>
              <a:t>‹#›</a:t>
            </a:fld>
            <a:endParaRPr lang="en-US"/>
          </a:p>
        </p:txBody>
      </p:sp>
    </p:spTree>
    <p:extLst>
      <p:ext uri="{BB962C8B-B14F-4D97-AF65-F5344CB8AC3E}">
        <p14:creationId xmlns:p14="http://schemas.microsoft.com/office/powerpoint/2010/main" val="7528651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8"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00FF"/>
        </a:buClr>
        <a:buFont typeface="Wingdings" panose="05000000000000000000" pitchFamily="2" charset="2"/>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000FF"/>
        </a:buClr>
        <a:buFont typeface="Wingdings" panose="05000000000000000000"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000FF"/>
        </a:buClr>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t>‹#›</a:t>
            </a:fld>
            <a:endParaRPr lang="en-US" dirty="0"/>
          </a:p>
        </p:txBody>
      </p:sp>
    </p:spTree>
    <p:extLst>
      <p:ext uri="{BB962C8B-B14F-4D97-AF65-F5344CB8AC3E}">
        <p14:creationId xmlns:p14="http://schemas.microsoft.com/office/powerpoint/2010/main" val="157326681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74E1A5-8F17-4BD6-842F-5F1433C8E690}" type="slidenum">
              <a:rPr lang="en-US" smtClean="0"/>
              <a:t>‹#›</a:t>
            </a:fld>
            <a:endParaRPr lang="en-US" dirty="0"/>
          </a:p>
        </p:txBody>
      </p:sp>
    </p:spTree>
    <p:extLst>
      <p:ext uri="{BB962C8B-B14F-4D97-AF65-F5344CB8AC3E}">
        <p14:creationId xmlns:p14="http://schemas.microsoft.com/office/powerpoint/2010/main" val="393466556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00FF"/>
        </a:buClr>
        <a:buFont typeface="Wingdings" panose="05000000000000000000" pitchFamily="2" charset="2"/>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000FF"/>
        </a:buClr>
        <a:buFont typeface="Wingdings" panose="05000000000000000000"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000FF"/>
        </a:buClr>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solidFill>
                <a:prstClr val="black"/>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423040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74E1A5-8F17-4BD6-842F-5F1433C8E6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9780854"/>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00FF"/>
        </a:buClr>
        <a:buFont typeface="Wingdings" panose="05000000000000000000" pitchFamily="2" charset="2"/>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000FF"/>
        </a:buClr>
        <a:buFont typeface="Wingdings" panose="05000000000000000000"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000FF"/>
        </a:buClr>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113476" y="6356350"/>
            <a:ext cx="1003997"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CDEFDE6-E0D7-4837-9BAC-C5447762A0EF}"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18690" y="6297489"/>
            <a:ext cx="1496784" cy="423986"/>
          </a:xfrm>
          <a:prstGeom prst="rect">
            <a:avLst/>
          </a:prstGeom>
        </p:spPr>
      </p:pic>
      <p:grpSp>
        <p:nvGrpSpPr>
          <p:cNvPr id="10" name="Group 9"/>
          <p:cNvGrpSpPr/>
          <p:nvPr/>
        </p:nvGrpSpPr>
        <p:grpSpPr>
          <a:xfrm>
            <a:off x="106759" y="0"/>
            <a:ext cx="91723" cy="6858000"/>
            <a:chOff x="72034" y="0"/>
            <a:chExt cx="193017" cy="6858000"/>
          </a:xfrm>
        </p:grpSpPr>
        <p:sp>
          <p:nvSpPr>
            <p:cNvPr id="11" name="Rectangle 10"/>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p14="http://schemas.microsoft.com/office/powerpoint/2010/main" val="317058681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40">
          <p15:clr>
            <a:srgbClr val="F26B43"/>
          </p15:clr>
        </p15:guide>
        <p15:guide id="4" pos="74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solidFill>
                <a:prstClr val="black"/>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344262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113476" y="6356350"/>
            <a:ext cx="1003997"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CDEFDE6-E0D7-4837-9BAC-C5447762A0EF}" type="slidenum">
              <a:rPr lang="en-US" smtClean="0"/>
              <a:t>‹#›</a:t>
            </a:fld>
            <a:endParaRPr lang="en-US" dirty="0"/>
          </a:p>
        </p:txBody>
      </p:sp>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18690" y="6297489"/>
            <a:ext cx="1496784" cy="423986"/>
          </a:xfrm>
          <a:prstGeom prst="rect">
            <a:avLst/>
          </a:prstGeom>
        </p:spPr>
      </p:pic>
      <p:grpSp>
        <p:nvGrpSpPr>
          <p:cNvPr id="10" name="Group 9"/>
          <p:cNvGrpSpPr/>
          <p:nvPr/>
        </p:nvGrpSpPr>
        <p:grpSpPr>
          <a:xfrm>
            <a:off x="106759" y="0"/>
            <a:ext cx="91723" cy="6858000"/>
            <a:chOff x="72034" y="0"/>
            <a:chExt cx="193017" cy="6858000"/>
          </a:xfrm>
        </p:grpSpPr>
        <p:sp>
          <p:nvSpPr>
            <p:cNvPr id="11" name="Rectangle 10"/>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3343690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40">
          <p15:clr>
            <a:srgbClr val="F26B43"/>
          </p15:clr>
        </p15:guide>
        <p15:guide id="4" pos="74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9.xml"/><Relationship Id="rId1" Type="http://schemas.openxmlformats.org/officeDocument/2006/relationships/slideLayout" Target="../slideLayouts/slideLayout128.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27.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66.xml"/><Relationship Id="rId4" Type="http://schemas.openxmlformats.org/officeDocument/2006/relationships/chart" Target="../charts/chart12.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6.xml"/><Relationship Id="rId4" Type="http://schemas.openxmlformats.org/officeDocument/2006/relationships/chart" Target="../charts/char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94.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9.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9.xml"/><Relationship Id="rId5" Type="http://schemas.openxmlformats.org/officeDocument/2006/relationships/hyperlink" Target="https://stileex.xyz/applications-streaming-mobile/" TargetMode="Externa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mailto:brian@tvb.org" TargetMode="External"/><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stileex.xyz/applications-streaming-mobile/" TargetMode="External"/><Relationship Id="rId2" Type="http://schemas.openxmlformats.org/officeDocument/2006/relationships/image" Target="../media/image15.jpg"/><Relationship Id="rId1" Type="http://schemas.openxmlformats.org/officeDocument/2006/relationships/slideLayout" Target="../slideLayouts/slideLayout10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9.xml"/><Relationship Id="rId5" Type="http://schemas.openxmlformats.org/officeDocument/2006/relationships/hyperlink" Target="https://stileex.xyz/applications-streaming-mobile/" TargetMode="Externa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jpeg"/><Relationship Id="rId1" Type="http://schemas.openxmlformats.org/officeDocument/2006/relationships/slideLayout" Target="../slideLayouts/slideLayout8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4"/>
          <p:cNvSpPr txBox="1">
            <a:spLocks/>
          </p:cNvSpPr>
          <p:nvPr/>
        </p:nvSpPr>
        <p:spPr>
          <a:xfrm>
            <a:off x="1905000" y="3048000"/>
            <a:ext cx="8115300" cy="1676400"/>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000FF"/>
              </a:buClr>
              <a:buFont typeface="Wingdings" panose="05000000000000000000" pitchFamily="2" charset="2"/>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000FF"/>
              </a:buClr>
              <a:buFont typeface="Wingdings" panose="05000000000000000000"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000FF"/>
              </a:buClr>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0"/>
              </a:spcBef>
              <a:buNone/>
              <a:tabLst>
                <a:tab pos="0" algn="l"/>
                <a:tab pos="1198563" algn="l"/>
              </a:tabLst>
              <a:defRPr/>
            </a:pPr>
            <a:r>
              <a:rPr lang="en-US" sz="4800" b="1" dirty="0">
                <a:solidFill>
                  <a:schemeClr val="accent1"/>
                </a:solidFill>
              </a:rPr>
              <a:t>Media Habits of </a:t>
            </a:r>
            <a:br>
              <a:rPr lang="en-US" sz="4800" b="1" dirty="0">
                <a:solidFill>
                  <a:schemeClr val="accent1"/>
                </a:solidFill>
              </a:rPr>
            </a:br>
            <a:r>
              <a:rPr lang="en-US" sz="4800" b="1" dirty="0">
                <a:solidFill>
                  <a:schemeClr val="accent1"/>
                </a:solidFill>
              </a:rPr>
              <a:t>Streamers</a:t>
            </a:r>
          </a:p>
          <a:p>
            <a:pPr marL="0" lvl="0" indent="0" algn="ctr">
              <a:lnSpc>
                <a:spcPct val="100000"/>
              </a:lnSpc>
              <a:spcBef>
                <a:spcPts val="0"/>
              </a:spcBef>
              <a:buNone/>
              <a:tabLst>
                <a:tab pos="0" algn="l"/>
                <a:tab pos="1198563" algn="l"/>
              </a:tabLst>
              <a:defRPr/>
            </a:pPr>
            <a:r>
              <a:rPr kumimoji="0" lang="en-US" sz="3200" b="1" i="0" u="none" strike="noStrike" kern="1200" cap="none" spc="0" normalizeH="0" baseline="0" noProof="0" dirty="0">
                <a:ln>
                  <a:noFill/>
                </a:ln>
                <a:solidFill>
                  <a:schemeClr val="accent2"/>
                </a:solidFill>
                <a:effectLst/>
                <a:uLnTx/>
                <a:uFillTx/>
              </a:rPr>
              <a:t>Brian Allers</a:t>
            </a:r>
          </a:p>
          <a:p>
            <a:pPr marL="0" lvl="0" indent="0" algn="ctr">
              <a:lnSpc>
                <a:spcPct val="100000"/>
              </a:lnSpc>
              <a:spcBef>
                <a:spcPts val="0"/>
              </a:spcBef>
              <a:buNone/>
              <a:tabLst>
                <a:tab pos="0" algn="l"/>
                <a:tab pos="1198563" algn="l"/>
              </a:tabLst>
              <a:defRPr/>
            </a:pPr>
            <a:r>
              <a:rPr lang="en-US" sz="3200" b="1" dirty="0">
                <a:solidFill>
                  <a:schemeClr val="accent2"/>
                </a:solidFill>
              </a:rPr>
              <a:t>SVP, Business Development</a:t>
            </a:r>
            <a:endParaRPr kumimoji="0" lang="en-US" sz="3200" b="1" i="0" u="none" strike="noStrike" kern="1200" cap="none" spc="0" normalizeH="0" baseline="0" noProof="0" dirty="0">
              <a:ln>
                <a:noFill/>
              </a:ln>
              <a:solidFill>
                <a:schemeClr val="accent2"/>
              </a:solidFill>
              <a:effectLst/>
              <a:uLnTx/>
              <a:uFillTx/>
            </a:endParaRPr>
          </a:p>
        </p:txBody>
      </p:sp>
    </p:spTree>
    <p:extLst>
      <p:ext uri="{BB962C8B-B14F-4D97-AF65-F5344CB8AC3E}">
        <p14:creationId xmlns:p14="http://schemas.microsoft.com/office/powerpoint/2010/main" val="451922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new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Image result for new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Image result for new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a:extLst>
              <a:ext uri="{FF2B5EF4-FFF2-40B4-BE49-F238E27FC236}">
                <a16:creationId xmlns:a16="http://schemas.microsoft.com/office/drawing/2014/main" id="{7BF48E1C-A702-E7F7-8B60-BE800F52CD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863" b="8696"/>
          <a:stretch/>
        </p:blipFill>
        <p:spPr>
          <a:xfrm>
            <a:off x="3077469" y="1432560"/>
            <a:ext cx="6037061" cy="3992880"/>
          </a:xfrm>
          <a:prstGeom prst="rect">
            <a:avLst/>
          </a:prstGeom>
          <a:noFill/>
          <a:ln>
            <a:solidFill>
              <a:schemeClr val="tx2"/>
            </a:solidFill>
          </a:ln>
          <a:effectLst>
            <a:innerShdw blurRad="114300">
              <a:prstClr val="black"/>
            </a:innerShdw>
          </a:effectLst>
        </p:spPr>
      </p:pic>
      <p:sp>
        <p:nvSpPr>
          <p:cNvPr id="10" name="Title 5">
            <a:extLst>
              <a:ext uri="{FF2B5EF4-FFF2-40B4-BE49-F238E27FC236}">
                <a16:creationId xmlns:a16="http://schemas.microsoft.com/office/drawing/2014/main" id="{5997106E-52FB-E787-D0CB-E72CBC66C4C5}"/>
              </a:ext>
            </a:extLst>
          </p:cNvPr>
          <p:cNvSpPr>
            <a:spLocks noGrp="1"/>
          </p:cNvSpPr>
          <p:nvPr>
            <p:ph type="ctrTitle"/>
          </p:nvPr>
        </p:nvSpPr>
        <p:spPr>
          <a:xfrm>
            <a:off x="381000" y="381000"/>
            <a:ext cx="11425813" cy="854080"/>
          </a:xfrm>
        </p:spPr>
        <p:txBody>
          <a:bodyPr/>
          <a:lstStyle/>
          <a:p>
            <a:r>
              <a:rPr lang="en-US" dirty="0">
                <a:effectLst>
                  <a:outerShdw blurRad="38100" dist="38100" dir="2700000" algn="tl">
                    <a:srgbClr val="000000">
                      <a:alpha val="43137"/>
                    </a:srgbClr>
                  </a:outerShdw>
                </a:effectLst>
              </a:rPr>
              <a:t>Adults 18+ Ad-Supported Streamers</a:t>
            </a:r>
          </a:p>
        </p:txBody>
      </p:sp>
    </p:spTree>
    <p:extLst>
      <p:ext uri="{BB962C8B-B14F-4D97-AF65-F5344CB8AC3E}">
        <p14:creationId xmlns:p14="http://schemas.microsoft.com/office/powerpoint/2010/main" val="410606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8758D-6C63-1939-454D-6DB2288C03D9}"/>
              </a:ext>
            </a:extLst>
          </p:cNvPr>
          <p:cNvSpPr>
            <a:spLocks noGrp="1"/>
          </p:cNvSpPr>
          <p:nvPr>
            <p:ph type="title"/>
          </p:nvPr>
        </p:nvSpPr>
        <p:spPr/>
        <p:txBody>
          <a:bodyPr/>
          <a:lstStyle/>
          <a:p>
            <a:r>
              <a:rPr lang="en-US" dirty="0"/>
              <a:t>Adults 18+ Ad-Supported Streamers</a:t>
            </a:r>
          </a:p>
        </p:txBody>
      </p:sp>
      <p:sp>
        <p:nvSpPr>
          <p:cNvPr id="3" name="Content Placeholder 2">
            <a:extLst>
              <a:ext uri="{FF2B5EF4-FFF2-40B4-BE49-F238E27FC236}">
                <a16:creationId xmlns:a16="http://schemas.microsoft.com/office/drawing/2014/main" id="{01ACB6C3-C5C8-5939-7D58-1E53D22D7298}"/>
              </a:ext>
            </a:extLst>
          </p:cNvPr>
          <p:cNvSpPr>
            <a:spLocks noGrp="1"/>
          </p:cNvSpPr>
          <p:nvPr>
            <p:ph idx="1"/>
          </p:nvPr>
        </p:nvSpPr>
        <p:spPr/>
        <p:txBody>
          <a:bodyPr/>
          <a:lstStyle/>
          <a:p>
            <a:pPr>
              <a:lnSpc>
                <a:spcPct val="100000"/>
              </a:lnSpc>
            </a:pPr>
            <a:r>
              <a:rPr lang="en-US" dirty="0"/>
              <a:t>This analysis focuses exclusively on those adults 18+ that use a streaming service on a TV set or mobile device (smartphone, computer, or tablet) to stream programs/movies with advertising, as well as other video than TV programs or movies, like YouTube or online-only videos.</a:t>
            </a:r>
          </a:p>
          <a:p>
            <a:pPr>
              <a:lnSpc>
                <a:spcPct val="100000"/>
              </a:lnSpc>
            </a:pPr>
            <a:r>
              <a:rPr lang="en-US" dirty="0"/>
              <a:t>We are breaking these Ad-Supported Streamers out from the overall Adults 18+ numbers in order to see how their media consumption is different than overall Adults 18+. Do they watch linear TV, where do they get their news information from, and what news media do they trust the most?  </a:t>
            </a:r>
          </a:p>
        </p:txBody>
      </p:sp>
      <p:sp>
        <p:nvSpPr>
          <p:cNvPr id="4" name="Slide Number Placeholder 3">
            <a:extLst>
              <a:ext uri="{FF2B5EF4-FFF2-40B4-BE49-F238E27FC236}">
                <a16:creationId xmlns:a16="http://schemas.microsoft.com/office/drawing/2014/main" id="{BF3472AF-93D3-78AF-ED8E-2D428B983C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Tree>
    <p:extLst>
      <p:ext uri="{BB962C8B-B14F-4D97-AF65-F5344CB8AC3E}">
        <p14:creationId xmlns:p14="http://schemas.microsoft.com/office/powerpoint/2010/main" val="1673930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209857"/>
            <a:ext cx="11734800" cy="1085543"/>
          </a:xfrm>
        </p:spPr>
        <p:txBody>
          <a:bodyPr/>
          <a:lstStyle/>
          <a:p>
            <a:r>
              <a:rPr lang="en-US" sz="3200" dirty="0"/>
              <a:t>Do Ad-Supported Streamers Watch Linear TV? Yes, in Fact Linear TV Has the Highest One Day Reach of These Streamers</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12</a:t>
            </a:fld>
            <a:endParaRPr lang="en-US" dirty="0"/>
          </a:p>
        </p:txBody>
      </p:sp>
      <p:sp>
        <p:nvSpPr>
          <p:cNvPr id="5" name="Text Placeholder 4"/>
          <p:cNvSpPr>
            <a:spLocks noGrp="1"/>
          </p:cNvSpPr>
          <p:nvPr>
            <p:ph type="body" sz="quarter" idx="13"/>
          </p:nvPr>
        </p:nvSpPr>
        <p:spPr>
          <a:xfrm>
            <a:off x="388628" y="6361799"/>
            <a:ext cx="7840971" cy="400110"/>
          </a:xfrm>
        </p:spPr>
        <p:txBody>
          <a:bodyPr/>
          <a:lstStyle/>
          <a:p>
            <a:pPr>
              <a:lnSpc>
                <a:spcPct val="100000"/>
              </a:lnSpc>
            </a:pPr>
            <a:r>
              <a:rPr lang="en-US" dirty="0"/>
              <a:t>Source: GfK TVB Media Comparisons Study 2023. M-S 4A-2A. Persons 18+ ad-supported streamers on TV or mobile device. Online/internet platforms are totaled for any online device-PC, Smartphone and Tablets. </a:t>
            </a:r>
          </a:p>
        </p:txBody>
      </p:sp>
      <p:graphicFrame>
        <p:nvGraphicFramePr>
          <p:cNvPr id="6" name="Chart 5"/>
          <p:cNvGraphicFramePr/>
          <p:nvPr>
            <p:extLst>
              <p:ext uri="{D42A27DB-BD31-4B8C-83A1-F6EECF244321}">
                <p14:modId xmlns:p14="http://schemas.microsoft.com/office/powerpoint/2010/main" val="3887629479"/>
              </p:ext>
            </p:extLst>
          </p:nvPr>
        </p:nvGraphicFramePr>
        <p:xfrm>
          <a:off x="228600" y="1369643"/>
          <a:ext cx="11811000" cy="48787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5994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63162"/>
            <a:ext cx="11352809" cy="1200329"/>
          </a:xfrm>
        </p:spPr>
        <p:txBody>
          <a:bodyPr/>
          <a:lstStyle/>
          <a:p>
            <a:r>
              <a:rPr lang="en-US" dirty="0"/>
              <a:t>Ad-Supported Streamers Spend Much More Time </a:t>
            </a:r>
            <a:br>
              <a:rPr lang="en-US" dirty="0"/>
            </a:br>
            <a:r>
              <a:rPr lang="en-US" dirty="0"/>
              <a:t>with Television Than Streaming</a:t>
            </a:r>
          </a:p>
        </p:txBody>
      </p:sp>
      <p:sp>
        <p:nvSpPr>
          <p:cNvPr id="4" name="Slide Number Placeholder 3"/>
          <p:cNvSpPr>
            <a:spLocks noGrp="1"/>
          </p:cNvSpPr>
          <p:nvPr>
            <p:ph type="sldNum" sz="quarter" idx="12"/>
          </p:nvPr>
        </p:nvSpPr>
        <p:spPr>
          <a:xfrm>
            <a:off x="11125199" y="6380100"/>
            <a:ext cx="988621" cy="365125"/>
          </a:xfrm>
        </p:spPr>
        <p:txBody>
          <a:bodyPr/>
          <a:lstStyle/>
          <a:p>
            <a:fld id="{BB88B489-69ED-4F0A-A940-13A5E0BFFCBC}" type="slidenum">
              <a:rPr lang="en-US" smtClean="0"/>
              <a:pPr/>
              <a:t>13</a:t>
            </a:fld>
            <a:endParaRPr lang="en-US" dirty="0"/>
          </a:p>
        </p:txBody>
      </p:sp>
      <p:sp>
        <p:nvSpPr>
          <p:cNvPr id="5" name="Text Placeholder 4"/>
          <p:cNvSpPr>
            <a:spLocks noGrp="1"/>
          </p:cNvSpPr>
          <p:nvPr>
            <p:ph type="body" sz="quarter" idx="13"/>
          </p:nvPr>
        </p:nvSpPr>
        <p:spPr>
          <a:xfrm>
            <a:off x="388619" y="6381690"/>
            <a:ext cx="8221981" cy="400110"/>
          </a:xfrm>
        </p:spPr>
        <p:txBody>
          <a:bodyPr/>
          <a:lstStyle/>
          <a:p>
            <a:pPr>
              <a:lnSpc>
                <a:spcPct val="100000"/>
              </a:lnSpc>
            </a:pPr>
            <a:r>
              <a:rPr lang="en-US" dirty="0"/>
              <a:t>Source: GfK TVB Media Comparisons Study 2023. M-S 4A-2A. Persons 18+ ad-supported streamers on TV or mobile device. Online/internet platforms are totaled for any online device-PC, Smartphone and Tablets. </a:t>
            </a:r>
          </a:p>
        </p:txBody>
      </p:sp>
      <p:graphicFrame>
        <p:nvGraphicFramePr>
          <p:cNvPr id="6" name="Chart 5">
            <a:extLst>
              <a:ext uri="{FF2B5EF4-FFF2-40B4-BE49-F238E27FC236}">
                <a16:creationId xmlns:a16="http://schemas.microsoft.com/office/drawing/2014/main" id="{4CC447F9-4B3C-E4F6-89A0-87B83B37E409}"/>
              </a:ext>
            </a:extLst>
          </p:cNvPr>
          <p:cNvGraphicFramePr/>
          <p:nvPr/>
        </p:nvGraphicFramePr>
        <p:xfrm>
          <a:off x="228600" y="1431925"/>
          <a:ext cx="11811000" cy="4664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361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2164"/>
            <a:ext cx="11658599" cy="1089529"/>
          </a:xfrm>
        </p:spPr>
        <p:txBody>
          <a:bodyPr/>
          <a:lstStyle/>
          <a:p>
            <a:r>
              <a:rPr lang="en-US" sz="3600" dirty="0"/>
              <a:t>90% of Ad-Supported Streamers Also Watch Linear TV;</a:t>
            </a:r>
            <a:br>
              <a:rPr lang="en-US" sz="3600" dirty="0"/>
            </a:br>
            <a:r>
              <a:rPr lang="en-US" sz="3600" dirty="0"/>
              <a:t>Only 10% Exclusively Stream</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14</a:t>
            </a:fld>
            <a:endParaRPr lang="en-US" dirty="0">
              <a:solidFill>
                <a:prstClr val="black"/>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283726856"/>
              </p:ext>
            </p:extLst>
          </p:nvPr>
        </p:nvGraphicFramePr>
        <p:xfrm>
          <a:off x="420687" y="1600200"/>
          <a:ext cx="11542711" cy="468402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a:extLst>
              <a:ext uri="{FF2B5EF4-FFF2-40B4-BE49-F238E27FC236}">
                <a16:creationId xmlns:a16="http://schemas.microsoft.com/office/drawing/2014/main" id="{34D629F2-9973-23BD-9B75-BA9A0FF7DA0F}"/>
              </a:ext>
            </a:extLst>
          </p:cNvPr>
          <p:cNvSpPr>
            <a:spLocks noGrp="1"/>
          </p:cNvSpPr>
          <p:nvPr>
            <p:ph type="body" sz="quarter" idx="13"/>
          </p:nvPr>
        </p:nvSpPr>
        <p:spPr>
          <a:xfrm>
            <a:off x="419099" y="6535579"/>
            <a:ext cx="8641773" cy="246221"/>
          </a:xfrm>
        </p:spPr>
        <p:txBody>
          <a:bodyPr/>
          <a:lstStyle/>
          <a:p>
            <a:r>
              <a:rPr lang="en-US" dirty="0"/>
              <a:t>Source: GfK TVB Media Comparisons Study 2023. M-S 4A-2A. Persons 18+ ad-supported streamers on TV or mobile device.</a:t>
            </a:r>
          </a:p>
        </p:txBody>
      </p:sp>
    </p:spTree>
    <p:extLst>
      <p:ext uri="{BB962C8B-B14F-4D97-AF65-F5344CB8AC3E}">
        <p14:creationId xmlns:p14="http://schemas.microsoft.com/office/powerpoint/2010/main" val="3690582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228600" y="373626"/>
          <a:ext cx="11885220" cy="548640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13084" y="152400"/>
            <a:ext cx="11352809" cy="1200329"/>
          </a:xfrm>
        </p:spPr>
        <p:txBody>
          <a:bodyPr/>
          <a:lstStyle/>
          <a:p>
            <a:pPr>
              <a:tabLst>
                <a:tab pos="684213" algn="l"/>
              </a:tabLst>
            </a:pPr>
            <a:r>
              <a:rPr lang="en-US" dirty="0"/>
              <a:t>Ad-Supported Streamers Primary Source For News: Broadcast Television</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15</a:t>
            </a:fld>
            <a:endParaRPr lang="en-US" dirty="0">
              <a:solidFill>
                <a:prstClr val="black"/>
              </a:solidFill>
            </a:endParaRPr>
          </a:p>
        </p:txBody>
      </p:sp>
      <p:sp>
        <p:nvSpPr>
          <p:cNvPr id="5" name="Text Placeholder 4"/>
          <p:cNvSpPr>
            <a:spLocks noGrp="1"/>
          </p:cNvSpPr>
          <p:nvPr>
            <p:ph type="body" sz="quarter" idx="13"/>
          </p:nvPr>
        </p:nvSpPr>
        <p:spPr>
          <a:xfrm>
            <a:off x="390937" y="6238566"/>
            <a:ext cx="9012143" cy="553998"/>
          </a:xfrm>
        </p:spPr>
        <p:txBody>
          <a:bodyPr/>
          <a:lstStyle/>
          <a:p>
            <a:pPr>
              <a:lnSpc>
                <a:spcPct val="100000"/>
              </a:lnSpc>
            </a:pPr>
            <a:r>
              <a:rPr lang="en-US" dirty="0"/>
              <a:t>Source: GfK TVB Media Comparisons Study 2023. Persons 18+ ad-supported streamers on TV or mobile device. Includes only those who chose a media. </a:t>
            </a:r>
            <a:br>
              <a:rPr lang="en-US" dirty="0"/>
            </a:br>
            <a:r>
              <a:rPr lang="en-US" dirty="0"/>
              <a:t>QO5 - Which one of the following sources, if any, would you say is your primary source for news?                                                                                         Broadcast TV News &amp; Broadcast TV News Websites/Apps include local TV station &amp; broadcast network telecasts and websites/apps for news/weather/sports.</a:t>
            </a:r>
          </a:p>
        </p:txBody>
      </p:sp>
      <p:sp>
        <p:nvSpPr>
          <p:cNvPr id="9" name="Rectangle 8"/>
          <p:cNvSpPr/>
          <p:nvPr/>
        </p:nvSpPr>
        <p:spPr>
          <a:xfrm>
            <a:off x="3424237" y="1438444"/>
            <a:ext cx="5343525" cy="523220"/>
          </a:xfrm>
          <a:prstGeom prst="rect">
            <a:avLst/>
          </a:prstGeom>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rPr>
              <a:t>Which one of the following sources, if any,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rPr>
              <a:t>would you say is your primary source for news?</a:t>
            </a:r>
          </a:p>
        </p:txBody>
      </p:sp>
    </p:spTree>
    <p:extLst>
      <p:ext uri="{BB962C8B-B14F-4D97-AF65-F5344CB8AC3E}">
        <p14:creationId xmlns:p14="http://schemas.microsoft.com/office/powerpoint/2010/main" val="4220015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302820" y="619950"/>
          <a:ext cx="11811000" cy="56181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28600" y="152400"/>
            <a:ext cx="11811000" cy="1061829"/>
          </a:xfrm>
        </p:spPr>
        <p:txBody>
          <a:bodyPr/>
          <a:lstStyle/>
          <a:p>
            <a:pPr>
              <a:tabLst>
                <a:tab pos="1371600" algn="l"/>
                <a:tab pos="6689725" algn="l"/>
              </a:tabLst>
            </a:pPr>
            <a:r>
              <a:rPr lang="en-US" sz="3500" dirty="0"/>
              <a:t>Ad-Supported Streamers Primary Source For Local Traffic, Weather &amp; Sports: Local Broadcast Television News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16</a:t>
            </a:fld>
            <a:endParaRPr lang="en-US" dirty="0">
              <a:solidFill>
                <a:prstClr val="black"/>
              </a:solidFill>
            </a:endParaRPr>
          </a:p>
        </p:txBody>
      </p:sp>
      <p:sp>
        <p:nvSpPr>
          <p:cNvPr id="5" name="Text Placeholder 4"/>
          <p:cNvSpPr>
            <a:spLocks noGrp="1"/>
          </p:cNvSpPr>
          <p:nvPr>
            <p:ph type="body" sz="quarter" idx="13"/>
          </p:nvPr>
        </p:nvSpPr>
        <p:spPr>
          <a:xfrm>
            <a:off x="391937" y="6237636"/>
            <a:ext cx="7761463" cy="553998"/>
          </a:xfrm>
        </p:spPr>
        <p:txBody>
          <a:bodyPr/>
          <a:lstStyle/>
          <a:p>
            <a:pPr>
              <a:lnSpc>
                <a:spcPct val="100000"/>
              </a:lnSpc>
            </a:pPr>
            <a:r>
              <a:rPr lang="en-US" dirty="0"/>
              <a:t>Source: GfK TVB Media Comparisons Study 2023. Persons 18+ ad-supported streamers on TV or mobile device. Includes only those who chose a media. QO6 - What source do you turn to first for information about local weather, traffic, or sports? Cable TV News Websites/Apps, Radio Websites/Apps, National and Local Newspapers, Streaming Radio, and Podcasts were under 3% each.</a:t>
            </a:r>
          </a:p>
        </p:txBody>
      </p:sp>
      <p:sp>
        <p:nvSpPr>
          <p:cNvPr id="9" name="Rectangle 8"/>
          <p:cNvSpPr/>
          <p:nvPr/>
        </p:nvSpPr>
        <p:spPr>
          <a:xfrm>
            <a:off x="3593526" y="1524000"/>
            <a:ext cx="5004948" cy="523220"/>
          </a:xfrm>
          <a:prstGeom prst="rect">
            <a:avLst/>
          </a:prstGeom>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rPr>
              <a:t>What source do you turn to first for information about local weather, traffic, or sports?</a:t>
            </a:r>
          </a:p>
        </p:txBody>
      </p:sp>
    </p:spTree>
    <p:extLst>
      <p:ext uri="{BB962C8B-B14F-4D97-AF65-F5344CB8AC3E}">
        <p14:creationId xmlns:p14="http://schemas.microsoft.com/office/powerpoint/2010/main" val="2390782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1809020" cy="1034129"/>
          </a:xfrm>
        </p:spPr>
        <p:txBody>
          <a:bodyPr/>
          <a:lstStyle/>
          <a:p>
            <a:r>
              <a:rPr lang="en-US" sz="3400" dirty="0"/>
              <a:t>Local Broadcast Television News: </a:t>
            </a:r>
            <a:br>
              <a:rPr lang="en-US" sz="3400" dirty="0"/>
            </a:br>
            <a:r>
              <a:rPr lang="en-US" sz="3400" dirty="0"/>
              <a:t>#1 For </a:t>
            </a:r>
            <a:r>
              <a:rPr lang="en-US" sz="3400" b="1" dirty="0"/>
              <a:t>Trust</a:t>
            </a:r>
            <a:r>
              <a:rPr lang="en-US" sz="3400" dirty="0"/>
              <a:t> For Ad-Supported Streamers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17</a:t>
            </a:fld>
            <a:endParaRPr lang="en-US" dirty="0">
              <a:solidFill>
                <a:prstClr val="black"/>
              </a:solidFill>
            </a:endParaRPr>
          </a:p>
        </p:txBody>
      </p:sp>
      <p:sp>
        <p:nvSpPr>
          <p:cNvPr id="5" name="Text Placeholder 4"/>
          <p:cNvSpPr>
            <a:spLocks noGrp="1"/>
          </p:cNvSpPr>
          <p:nvPr>
            <p:ph type="body" sz="quarter" idx="13"/>
          </p:nvPr>
        </p:nvSpPr>
        <p:spPr>
          <a:xfrm>
            <a:off x="387958" y="6361799"/>
            <a:ext cx="9617102" cy="400110"/>
          </a:xfrm>
        </p:spPr>
        <p:txBody>
          <a:bodyPr/>
          <a:lstStyle/>
          <a:p>
            <a:pPr>
              <a:lnSpc>
                <a:spcPct val="100000"/>
              </a:lnSpc>
            </a:pPr>
            <a:r>
              <a:rPr lang="en-US" dirty="0"/>
              <a:t>Source: GfK TVB Media Comparisons Study 2023. Persons 18+ ad-supported streamers on TV or mobile device. Agree Strongly or Agree Somewhat. </a:t>
            </a:r>
            <a:br>
              <a:rPr lang="en-US" dirty="0"/>
            </a:br>
            <a:r>
              <a:rPr lang="en-US" dirty="0"/>
              <a:t>QO9 - For each source, please indicate the extent to which you agree or disagree with the following statement: I trust the News that I see/hear on this media source. </a:t>
            </a:r>
          </a:p>
        </p:txBody>
      </p:sp>
      <p:sp>
        <p:nvSpPr>
          <p:cNvPr id="6" name="Rectangle 5"/>
          <p:cNvSpPr/>
          <p:nvPr/>
        </p:nvSpPr>
        <p:spPr>
          <a:xfrm>
            <a:off x="1714500" y="1180981"/>
            <a:ext cx="8763000" cy="800219"/>
          </a:xfrm>
          <a:prstGeom prst="rect">
            <a:avLst/>
          </a:prstGeom>
        </p:spPr>
        <p:txBody>
          <a:bodyPr wrap="square">
            <a:spAutoFit/>
          </a:bodyPr>
          <a:lstStyle/>
          <a:p>
            <a:pPr algn="ctr"/>
            <a:r>
              <a:rPr lang="en-US" sz="1400" b="1" dirty="0"/>
              <a:t>I trust the News that I see/hear on this media source:</a:t>
            </a:r>
            <a:endParaRPr lang="en-US" sz="2000" b="1" dirty="0"/>
          </a:p>
          <a:p>
            <a:pPr algn="ctr"/>
            <a:r>
              <a:rPr lang="en-US" sz="1800" b="1" dirty="0"/>
              <a:t>Percent Agree</a:t>
            </a:r>
          </a:p>
          <a:p>
            <a:pPr algn="ctr"/>
            <a:endParaRPr lang="en-US" sz="1400" b="1" dirty="0"/>
          </a:p>
        </p:txBody>
      </p:sp>
      <p:graphicFrame>
        <p:nvGraphicFramePr>
          <p:cNvPr id="8" name="Chart 7"/>
          <p:cNvGraphicFramePr/>
          <p:nvPr/>
        </p:nvGraphicFramePr>
        <p:xfrm>
          <a:off x="304800" y="1676400"/>
          <a:ext cx="11809020" cy="4574475"/>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6">
            <a:extLst>
              <a:ext uri="{FF2B5EF4-FFF2-40B4-BE49-F238E27FC236}">
                <a16:creationId xmlns:a16="http://schemas.microsoft.com/office/drawing/2014/main" id="{C1450ECA-3160-4B7F-B45E-046C6CECD3F6}"/>
              </a:ext>
            </a:extLst>
          </p:cNvPr>
          <p:cNvSpPr/>
          <p:nvPr/>
        </p:nvSpPr>
        <p:spPr>
          <a:xfrm>
            <a:off x="11430000" y="175260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9" name="Oval 8">
            <a:extLst>
              <a:ext uri="{FF2B5EF4-FFF2-40B4-BE49-F238E27FC236}">
                <a16:creationId xmlns:a16="http://schemas.microsoft.com/office/drawing/2014/main" id="{8D14D818-840B-4394-8C61-EE9B2DEB210A}"/>
              </a:ext>
            </a:extLst>
          </p:cNvPr>
          <p:cNvSpPr/>
          <p:nvPr/>
        </p:nvSpPr>
        <p:spPr>
          <a:xfrm>
            <a:off x="10573985" y="2328446"/>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0" name="Oval 9">
            <a:extLst>
              <a:ext uri="{FF2B5EF4-FFF2-40B4-BE49-F238E27FC236}">
                <a16:creationId xmlns:a16="http://schemas.microsoft.com/office/drawing/2014/main" id="{492A12D7-6042-4A54-AEF2-A970A29BFB38}"/>
              </a:ext>
            </a:extLst>
          </p:cNvPr>
          <p:cNvSpPr/>
          <p:nvPr/>
        </p:nvSpPr>
        <p:spPr>
          <a:xfrm>
            <a:off x="9811985" y="426720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1" name="Oval 10">
            <a:extLst>
              <a:ext uri="{FF2B5EF4-FFF2-40B4-BE49-F238E27FC236}">
                <a16:creationId xmlns:a16="http://schemas.microsoft.com/office/drawing/2014/main" id="{4087758F-4F88-40FF-9530-8D9655955193}"/>
              </a:ext>
            </a:extLst>
          </p:cNvPr>
          <p:cNvSpPr/>
          <p:nvPr/>
        </p:nvSpPr>
        <p:spPr>
          <a:xfrm>
            <a:off x="8211785" y="5937836"/>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Tree>
    <p:extLst>
      <p:ext uri="{BB962C8B-B14F-4D97-AF65-F5344CB8AC3E}">
        <p14:creationId xmlns:p14="http://schemas.microsoft.com/office/powerpoint/2010/main" val="2130383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BE67CF-3DFA-6F0C-3B94-4A0F9A73A7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DEFDE6-E0D7-4837-9BAC-C5447762A0EF}" type="slidenum">
              <a:rPr kumimoji="0" lang="en-US" sz="1000" b="0" i="0" u="none" strike="noStrike" kern="1200" cap="none" spc="0" normalizeH="0" baseline="0" noProof="0" smtClean="0">
                <a:ln>
                  <a:noFill/>
                </a:ln>
                <a:solidFill>
                  <a:prstClr val="black">
                    <a:tint val="75000"/>
                  </a:prstClr>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prstClr val="black">
                  <a:tint val="75000"/>
                </a:prstClr>
              </a:solidFill>
              <a:effectLst/>
              <a:uLnTx/>
              <a:uFillTx/>
              <a:latin typeface="Tahoma"/>
              <a:ea typeface="+mn-ea"/>
              <a:cs typeface="Arial"/>
            </a:endParaRPr>
          </a:p>
        </p:txBody>
      </p:sp>
      <p:sp>
        <p:nvSpPr>
          <p:cNvPr id="9" name="Title 1">
            <a:extLst>
              <a:ext uri="{FF2B5EF4-FFF2-40B4-BE49-F238E27FC236}">
                <a16:creationId xmlns:a16="http://schemas.microsoft.com/office/drawing/2014/main" id="{8109C095-AF85-0C85-9B8B-8F63C08EFCDC}"/>
              </a:ext>
            </a:extLst>
          </p:cNvPr>
          <p:cNvSpPr txBox="1">
            <a:spLocks/>
          </p:cNvSpPr>
          <p:nvPr/>
        </p:nvSpPr>
        <p:spPr>
          <a:xfrm>
            <a:off x="419595" y="167642"/>
            <a:ext cx="11352809" cy="600472"/>
          </a:xfrm>
          <a:prstGeom prst="rect">
            <a:avLst/>
          </a:prstGeom>
        </p:spPr>
        <p:txBody>
          <a:bodyPr vert="horz" wrap="square" lIns="91440" tIns="45720" rIns="91440" bIns="45720" rtlCol="0" anchor="t">
            <a:spAutoFit/>
          </a:bodyPr>
          <a:lstStyle>
            <a:lvl1pPr algn="ctr" defTabSz="914400" rtl="0" eaLnBrk="1" latinLnBrk="0" hangingPunct="1">
              <a:lnSpc>
                <a:spcPct val="90000"/>
              </a:lnSpc>
              <a:spcBef>
                <a:spcPct val="0"/>
              </a:spcBef>
              <a:buNone/>
              <a:defRPr sz="4000" kern="1200">
                <a:solidFill>
                  <a:srgbClr val="0000F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00FF"/>
                </a:solidFill>
                <a:effectLst/>
                <a:uLnTx/>
                <a:uFillTx/>
                <a:latin typeface="Tahoma"/>
                <a:ea typeface="+mj-ea"/>
                <a:cs typeface="Arial"/>
              </a:rPr>
              <a:t>Out of 5 choices, the top 4 were Broadcast Networks</a:t>
            </a:r>
          </a:p>
        </p:txBody>
      </p:sp>
      <p:graphicFrame>
        <p:nvGraphicFramePr>
          <p:cNvPr id="10" name="Content Placeholder 9">
            <a:extLst>
              <a:ext uri="{FF2B5EF4-FFF2-40B4-BE49-F238E27FC236}">
                <a16:creationId xmlns:a16="http://schemas.microsoft.com/office/drawing/2014/main" id="{188887CF-59B1-659C-55C0-8A768DD85803}"/>
              </a:ext>
            </a:extLst>
          </p:cNvPr>
          <p:cNvGraphicFramePr>
            <a:graphicFrameLocks/>
          </p:cNvGraphicFramePr>
          <p:nvPr/>
        </p:nvGraphicFramePr>
        <p:xfrm>
          <a:off x="533400" y="1066800"/>
          <a:ext cx="11353800" cy="4910138"/>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Placeholder 2">
            <a:extLst>
              <a:ext uri="{FF2B5EF4-FFF2-40B4-BE49-F238E27FC236}">
                <a16:creationId xmlns:a16="http://schemas.microsoft.com/office/drawing/2014/main" id="{8D1D2D88-F7E2-CCC9-2D77-86EEBCC52BE7}"/>
              </a:ext>
            </a:extLst>
          </p:cNvPr>
          <p:cNvSpPr txBox="1">
            <a:spLocks/>
          </p:cNvSpPr>
          <p:nvPr/>
        </p:nvSpPr>
        <p:spPr>
          <a:xfrm>
            <a:off x="387296" y="6412468"/>
            <a:ext cx="9556804" cy="369332"/>
          </a:xfrm>
          <a:prstGeom prst="rect">
            <a:avLst/>
          </a:prstGeom>
        </p:spPr>
        <p:txBody>
          <a:bodyPr vert="horz" wrap="square" lIns="91440" tIns="45720" rIns="91440" bIns="45720" rtlCol="0" anchor="b">
            <a:sp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ysClr val="windowText" lastClr="000000"/>
                </a:solidFill>
                <a:effectLst/>
                <a:uLnTx/>
                <a:uFillTx/>
                <a:latin typeface="Tahoma"/>
                <a:ea typeface="+mn-ea"/>
                <a:cs typeface="Arial"/>
              </a:rPr>
              <a:t>Source: GfK TVB Media Comparisons Study. QTV4 – “Now think about all the television networks you watch, either regularly or occasionally. If you could choose only five networks, which five would you choose?” Respondents were given 50 choices of Broadcast and Cable Networks with an option to write in a network.</a:t>
            </a:r>
          </a:p>
        </p:txBody>
      </p:sp>
      <p:sp>
        <p:nvSpPr>
          <p:cNvPr id="13" name="Rectangle 12">
            <a:extLst>
              <a:ext uri="{FF2B5EF4-FFF2-40B4-BE49-F238E27FC236}">
                <a16:creationId xmlns:a16="http://schemas.microsoft.com/office/drawing/2014/main" id="{E527D7A4-CC78-7317-E3EF-5E18E6A4630F}"/>
              </a:ext>
            </a:extLst>
          </p:cNvPr>
          <p:cNvSpPr/>
          <p:nvPr/>
        </p:nvSpPr>
        <p:spPr>
          <a:xfrm>
            <a:off x="1458412" y="866745"/>
            <a:ext cx="9275176"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ahoma"/>
                <a:ea typeface="+mn-ea"/>
                <a:cs typeface="Arial"/>
              </a:rPr>
              <a:t>If you could choose only </a:t>
            </a:r>
            <a:r>
              <a:rPr kumimoji="0" lang="en-US" sz="2000" b="1" i="0" u="none" strike="noStrike" kern="0" cap="none" spc="0" normalizeH="0" baseline="0" noProof="0" dirty="0">
                <a:ln>
                  <a:noFill/>
                </a:ln>
                <a:solidFill>
                  <a:prstClr val="black"/>
                </a:solidFill>
                <a:effectLst/>
                <a:uLnTx/>
                <a:uFillTx/>
                <a:latin typeface="Tahoma"/>
                <a:ea typeface="+mn-ea"/>
                <a:cs typeface="Arial"/>
              </a:rPr>
              <a:t>five</a:t>
            </a:r>
            <a:r>
              <a:rPr kumimoji="0" lang="en-US" sz="2000" b="0" i="0" u="none" strike="noStrike" kern="0" cap="none" spc="0" normalizeH="0" baseline="0" noProof="0" dirty="0">
                <a:ln>
                  <a:noFill/>
                </a:ln>
                <a:solidFill>
                  <a:prstClr val="black"/>
                </a:solidFill>
                <a:effectLst/>
                <a:uLnTx/>
                <a:uFillTx/>
                <a:latin typeface="Tahoma"/>
                <a:ea typeface="+mn-ea"/>
                <a:cs typeface="Arial"/>
              </a:rPr>
              <a:t> networks, which five would you choose? </a:t>
            </a:r>
          </a:p>
        </p:txBody>
      </p:sp>
      <p:sp>
        <p:nvSpPr>
          <p:cNvPr id="14" name="TextBox 13">
            <a:extLst>
              <a:ext uri="{FF2B5EF4-FFF2-40B4-BE49-F238E27FC236}">
                <a16:creationId xmlns:a16="http://schemas.microsoft.com/office/drawing/2014/main" id="{99FD5B25-238D-D716-FF2E-93940492B810}"/>
              </a:ext>
            </a:extLst>
          </p:cNvPr>
          <p:cNvSpPr txBox="1"/>
          <p:nvPr/>
        </p:nvSpPr>
        <p:spPr>
          <a:xfrm>
            <a:off x="1062713" y="5029200"/>
            <a:ext cx="1219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ahoma"/>
                <a:ea typeface="+mn-ea"/>
                <a:cs typeface="Arial"/>
              </a:rPr>
              <a:t>Network “A”</a:t>
            </a:r>
          </a:p>
        </p:txBody>
      </p:sp>
      <p:sp>
        <p:nvSpPr>
          <p:cNvPr id="15" name="TextBox 14">
            <a:extLst>
              <a:ext uri="{FF2B5EF4-FFF2-40B4-BE49-F238E27FC236}">
                <a16:creationId xmlns:a16="http://schemas.microsoft.com/office/drawing/2014/main" id="{72E5436B-2E0D-9DEF-7AE7-2826EEB3DB56}"/>
              </a:ext>
            </a:extLst>
          </p:cNvPr>
          <p:cNvSpPr txBox="1"/>
          <p:nvPr/>
        </p:nvSpPr>
        <p:spPr>
          <a:xfrm>
            <a:off x="3352801" y="5029200"/>
            <a:ext cx="1219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ahoma"/>
                <a:ea typeface="+mn-ea"/>
                <a:cs typeface="Arial"/>
              </a:rPr>
              <a:t>Network “B”</a:t>
            </a:r>
          </a:p>
        </p:txBody>
      </p:sp>
      <p:sp>
        <p:nvSpPr>
          <p:cNvPr id="16" name="TextBox 15">
            <a:extLst>
              <a:ext uri="{FF2B5EF4-FFF2-40B4-BE49-F238E27FC236}">
                <a16:creationId xmlns:a16="http://schemas.microsoft.com/office/drawing/2014/main" id="{B94293C1-B879-AEAF-62F3-FA917945EAA3}"/>
              </a:ext>
            </a:extLst>
          </p:cNvPr>
          <p:cNvSpPr txBox="1"/>
          <p:nvPr/>
        </p:nvSpPr>
        <p:spPr>
          <a:xfrm>
            <a:off x="5562601" y="5036418"/>
            <a:ext cx="1219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ahoma"/>
                <a:ea typeface="+mn-ea"/>
                <a:cs typeface="Arial"/>
              </a:rPr>
              <a:t>Network “C”</a:t>
            </a:r>
          </a:p>
        </p:txBody>
      </p:sp>
      <p:sp>
        <p:nvSpPr>
          <p:cNvPr id="17" name="TextBox 16">
            <a:extLst>
              <a:ext uri="{FF2B5EF4-FFF2-40B4-BE49-F238E27FC236}">
                <a16:creationId xmlns:a16="http://schemas.microsoft.com/office/drawing/2014/main" id="{C8062177-E9F5-AA73-ED12-8A719D0E3A14}"/>
              </a:ext>
            </a:extLst>
          </p:cNvPr>
          <p:cNvSpPr txBox="1"/>
          <p:nvPr/>
        </p:nvSpPr>
        <p:spPr>
          <a:xfrm>
            <a:off x="7852689" y="5036418"/>
            <a:ext cx="1219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ahoma"/>
                <a:ea typeface="+mn-ea"/>
                <a:cs typeface="Arial"/>
              </a:rPr>
              <a:t>Network “D”</a:t>
            </a:r>
          </a:p>
        </p:txBody>
      </p:sp>
      <p:sp>
        <p:nvSpPr>
          <p:cNvPr id="18" name="TextBox 17">
            <a:extLst>
              <a:ext uri="{FF2B5EF4-FFF2-40B4-BE49-F238E27FC236}">
                <a16:creationId xmlns:a16="http://schemas.microsoft.com/office/drawing/2014/main" id="{83B1A158-0380-9B17-A557-55BD8E622B27}"/>
              </a:ext>
            </a:extLst>
          </p:cNvPr>
          <p:cNvSpPr txBox="1"/>
          <p:nvPr/>
        </p:nvSpPr>
        <p:spPr>
          <a:xfrm>
            <a:off x="9982200" y="5036418"/>
            <a:ext cx="1219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ahoma"/>
                <a:ea typeface="+mn-ea"/>
                <a:cs typeface="Arial"/>
              </a:rPr>
              <a:t>Network “E”</a:t>
            </a:r>
          </a:p>
        </p:txBody>
      </p:sp>
      <p:cxnSp>
        <p:nvCxnSpPr>
          <p:cNvPr id="19" name="Straight Connector 18">
            <a:extLst>
              <a:ext uri="{FF2B5EF4-FFF2-40B4-BE49-F238E27FC236}">
                <a16:creationId xmlns:a16="http://schemas.microsoft.com/office/drawing/2014/main" id="{D5539365-C00F-FFD5-32F9-BAE769C33815}"/>
              </a:ext>
            </a:extLst>
          </p:cNvPr>
          <p:cNvCxnSpPr/>
          <p:nvPr/>
        </p:nvCxnSpPr>
        <p:spPr>
          <a:xfrm>
            <a:off x="838200" y="5029200"/>
            <a:ext cx="10490288" cy="0"/>
          </a:xfrm>
          <a:prstGeom prst="line">
            <a:avLst/>
          </a:prstGeom>
          <a:noFill/>
          <a:ln w="9525" cap="flat" cmpd="sng" algn="ctr">
            <a:solidFill>
              <a:sysClr val="windowText" lastClr="000000"/>
            </a:solidFill>
            <a:prstDash val="solid"/>
          </a:ln>
          <a:effectLst/>
        </p:spPr>
      </p:cxnSp>
      <p:grpSp>
        <p:nvGrpSpPr>
          <p:cNvPr id="20" name="Group 19">
            <a:extLst>
              <a:ext uri="{FF2B5EF4-FFF2-40B4-BE49-F238E27FC236}">
                <a16:creationId xmlns:a16="http://schemas.microsoft.com/office/drawing/2014/main" id="{CDFCF14C-F64C-56ED-8626-75A60A597EF6}"/>
              </a:ext>
            </a:extLst>
          </p:cNvPr>
          <p:cNvGrpSpPr/>
          <p:nvPr/>
        </p:nvGrpSpPr>
        <p:grpSpPr>
          <a:xfrm>
            <a:off x="3619500" y="5943600"/>
            <a:ext cx="4953000" cy="381000"/>
            <a:chOff x="3352800" y="5964866"/>
            <a:chExt cx="4953000" cy="381000"/>
          </a:xfrm>
        </p:grpSpPr>
        <p:sp>
          <p:nvSpPr>
            <p:cNvPr id="21" name="Rectangle 20">
              <a:extLst>
                <a:ext uri="{FF2B5EF4-FFF2-40B4-BE49-F238E27FC236}">
                  <a16:creationId xmlns:a16="http://schemas.microsoft.com/office/drawing/2014/main" id="{064D397A-31BA-C8E0-E3E7-8B6F9BE5F4C3}"/>
                </a:ext>
              </a:extLst>
            </p:cNvPr>
            <p:cNvSpPr/>
            <p:nvPr/>
          </p:nvSpPr>
          <p:spPr>
            <a:xfrm>
              <a:off x="3352800" y="5964866"/>
              <a:ext cx="4953000" cy="381000"/>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grpSp>
          <p:nvGrpSpPr>
            <p:cNvPr id="22" name="Group 21">
              <a:extLst>
                <a:ext uri="{FF2B5EF4-FFF2-40B4-BE49-F238E27FC236}">
                  <a16:creationId xmlns:a16="http://schemas.microsoft.com/office/drawing/2014/main" id="{DBF98B2A-0652-E843-BCB0-C5EC142A5CB6}"/>
                </a:ext>
              </a:extLst>
            </p:cNvPr>
            <p:cNvGrpSpPr/>
            <p:nvPr/>
          </p:nvGrpSpPr>
          <p:grpSpPr>
            <a:xfrm>
              <a:off x="3429000" y="5986046"/>
              <a:ext cx="4872771" cy="338554"/>
              <a:chOff x="3429000" y="5986046"/>
              <a:chExt cx="4872771" cy="338554"/>
            </a:xfrm>
          </p:grpSpPr>
          <p:sp>
            <p:nvSpPr>
              <p:cNvPr id="23" name="TextBox 22">
                <a:extLst>
                  <a:ext uri="{FF2B5EF4-FFF2-40B4-BE49-F238E27FC236}">
                    <a16:creationId xmlns:a16="http://schemas.microsoft.com/office/drawing/2014/main" id="{20473546-D3ED-2E1B-524B-5EC5D16DD3A3}"/>
                  </a:ext>
                </a:extLst>
              </p:cNvPr>
              <p:cNvSpPr txBox="1"/>
              <p:nvPr/>
            </p:nvSpPr>
            <p:spPr>
              <a:xfrm>
                <a:off x="3651602" y="5986046"/>
                <a:ext cx="233390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Tahoma"/>
                    <a:ea typeface="+mn-ea"/>
                    <a:cs typeface="Arial"/>
                  </a:rPr>
                  <a:t>BROADCAST NETWORK</a:t>
                </a:r>
              </a:p>
            </p:txBody>
          </p:sp>
          <p:sp>
            <p:nvSpPr>
              <p:cNvPr id="24" name="TextBox 23">
                <a:extLst>
                  <a:ext uri="{FF2B5EF4-FFF2-40B4-BE49-F238E27FC236}">
                    <a16:creationId xmlns:a16="http://schemas.microsoft.com/office/drawing/2014/main" id="{6588BBBA-ECE9-975B-C326-D1DE8DE2CCFB}"/>
                  </a:ext>
                </a:extLst>
              </p:cNvPr>
              <p:cNvSpPr txBox="1"/>
              <p:nvPr/>
            </p:nvSpPr>
            <p:spPr>
              <a:xfrm>
                <a:off x="6518911" y="5986046"/>
                <a:ext cx="178286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Tahoma"/>
                    <a:ea typeface="+mn-ea"/>
                    <a:cs typeface="Arial"/>
                  </a:rPr>
                  <a:t>CABLE NETWORK</a:t>
                </a:r>
              </a:p>
            </p:txBody>
          </p:sp>
          <p:pic>
            <p:nvPicPr>
              <p:cNvPr id="25" name="Picture 24">
                <a:extLst>
                  <a:ext uri="{FF2B5EF4-FFF2-40B4-BE49-F238E27FC236}">
                    <a16:creationId xmlns:a16="http://schemas.microsoft.com/office/drawing/2014/main" id="{61F1FFE7-89E7-AC7B-30E1-1214BD95A2B5}"/>
                  </a:ext>
                </a:extLst>
              </p:cNvPr>
              <p:cNvPicPr>
                <a:picLocks noChangeAspect="1"/>
              </p:cNvPicPr>
              <p:nvPr/>
            </p:nvPicPr>
            <p:blipFill>
              <a:blip r:embed="rId3"/>
              <a:stretch>
                <a:fillRect/>
              </a:stretch>
            </p:blipFill>
            <p:spPr>
              <a:xfrm>
                <a:off x="6290311" y="6007718"/>
                <a:ext cx="327414" cy="295210"/>
              </a:xfrm>
              <a:prstGeom prst="rect">
                <a:avLst/>
              </a:prstGeom>
            </p:spPr>
          </p:pic>
          <p:pic>
            <p:nvPicPr>
              <p:cNvPr id="26" name="Picture 25">
                <a:extLst>
                  <a:ext uri="{FF2B5EF4-FFF2-40B4-BE49-F238E27FC236}">
                    <a16:creationId xmlns:a16="http://schemas.microsoft.com/office/drawing/2014/main" id="{D5F6F2FD-1865-D589-3084-047B5C944FD3}"/>
                  </a:ext>
                </a:extLst>
              </p:cNvPr>
              <p:cNvPicPr>
                <a:picLocks noChangeAspect="1"/>
              </p:cNvPicPr>
              <p:nvPr/>
            </p:nvPicPr>
            <p:blipFill>
              <a:blip r:embed="rId4"/>
              <a:stretch>
                <a:fillRect/>
              </a:stretch>
            </p:blipFill>
            <p:spPr>
              <a:xfrm>
                <a:off x="3429000" y="6005016"/>
                <a:ext cx="292704" cy="300615"/>
              </a:xfrm>
              <a:prstGeom prst="rect">
                <a:avLst/>
              </a:prstGeom>
            </p:spPr>
          </p:pic>
        </p:grpSp>
      </p:grpSp>
    </p:spTree>
    <p:extLst>
      <p:ext uri="{BB962C8B-B14F-4D97-AF65-F5344CB8AC3E}">
        <p14:creationId xmlns:p14="http://schemas.microsoft.com/office/powerpoint/2010/main" val="4108634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452CC-381D-E42C-EAF9-EC0C07E386F8}"/>
              </a:ext>
            </a:extLst>
          </p:cNvPr>
          <p:cNvSpPr>
            <a:spLocks noGrp="1"/>
          </p:cNvSpPr>
          <p:nvPr>
            <p:ph type="ctrTitle"/>
          </p:nvPr>
        </p:nvSpPr>
        <p:spPr>
          <a:xfrm>
            <a:off x="383093" y="1371600"/>
            <a:ext cx="11425813" cy="2820772"/>
          </a:xfrm>
        </p:spPr>
        <p:txBody>
          <a:bodyPr/>
          <a:lstStyle/>
          <a:p>
            <a:r>
              <a:rPr lang="en-US" dirty="0"/>
              <a:t>Streaming budgets CANNOT come from Broadcast – time to peel off cable</a:t>
            </a:r>
            <a:br>
              <a:rPr lang="en-US" dirty="0"/>
            </a:br>
            <a:endParaRPr lang="en-US" sz="3200" i="1" dirty="0"/>
          </a:p>
        </p:txBody>
      </p:sp>
    </p:spTree>
    <p:extLst>
      <p:ext uri="{BB962C8B-B14F-4D97-AF65-F5344CB8AC3E}">
        <p14:creationId xmlns:p14="http://schemas.microsoft.com/office/powerpoint/2010/main" val="2431842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0" y="990600"/>
            <a:ext cx="10699531" cy="4250499"/>
          </a:xfrm>
          <a:prstGeom prst="rect">
            <a:avLst/>
          </a:prstGeom>
        </p:spPr>
      </p:pic>
      <p:sp>
        <p:nvSpPr>
          <p:cNvPr id="3" name="Rectangle 2"/>
          <p:cNvSpPr/>
          <p:nvPr/>
        </p:nvSpPr>
        <p:spPr>
          <a:xfrm>
            <a:off x="2743200" y="1905000"/>
            <a:ext cx="3962400" cy="5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srgbClr val="333333"/>
                </a:solidFill>
                <a:effectLst/>
                <a:uLnTx/>
                <a:uFillTx/>
                <a:latin typeface="Tahoma"/>
                <a:ea typeface="+mn-ea"/>
                <a:cs typeface="Arial"/>
              </a:rPr>
              <a:t>…</a:t>
            </a:r>
          </a:p>
        </p:txBody>
      </p:sp>
      <p:sp>
        <p:nvSpPr>
          <p:cNvPr id="4" name="Rectangle 3"/>
          <p:cNvSpPr/>
          <p:nvPr/>
        </p:nvSpPr>
        <p:spPr>
          <a:xfrm>
            <a:off x="1422400" y="2362200"/>
            <a:ext cx="5486400" cy="753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ahoma"/>
              <a:ea typeface="+mn-ea"/>
              <a:cs typeface="Arial"/>
            </a:endParaRPr>
          </a:p>
        </p:txBody>
      </p:sp>
    </p:spTree>
    <p:extLst>
      <p:ext uri="{BB962C8B-B14F-4D97-AF65-F5344CB8AC3E}">
        <p14:creationId xmlns:p14="http://schemas.microsoft.com/office/powerpoint/2010/main" val="164770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9886E-887E-F1F2-33E4-BDAFAC1AC635}"/>
              </a:ext>
            </a:extLst>
          </p:cNvPr>
          <p:cNvSpPr>
            <a:spLocks noGrp="1"/>
          </p:cNvSpPr>
          <p:nvPr>
            <p:ph type="title"/>
          </p:nvPr>
        </p:nvSpPr>
        <p:spPr/>
        <p:txBody>
          <a:bodyPr/>
          <a:lstStyle/>
          <a:p>
            <a:r>
              <a:rPr lang="en-US" dirty="0"/>
              <a:t>Average Number of Streaming Services</a:t>
            </a:r>
          </a:p>
        </p:txBody>
      </p:sp>
      <p:sp>
        <p:nvSpPr>
          <p:cNvPr id="4" name="Slide Number Placeholder 3">
            <a:extLst>
              <a:ext uri="{FF2B5EF4-FFF2-40B4-BE49-F238E27FC236}">
                <a16:creationId xmlns:a16="http://schemas.microsoft.com/office/drawing/2014/main" id="{E4DDCBA0-F122-236F-55E0-8EF51E056F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DEFDE6-E0D7-4837-9BAC-C5447762A0EF}" type="slidenum">
              <a:rPr kumimoji="0" lang="en-US" sz="1000" b="0" i="0" u="none" strike="noStrike" kern="1200" cap="none" spc="0" normalizeH="0" baseline="0" noProof="0" smtClean="0">
                <a:ln>
                  <a:noFill/>
                </a:ln>
                <a:solidFill>
                  <a:prstClr val="black">
                    <a:tint val="75000"/>
                  </a:prstClr>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prstClr val="black">
                  <a:tint val="75000"/>
                </a:prstClr>
              </a:solidFill>
              <a:effectLst/>
              <a:uLnTx/>
              <a:uFillTx/>
              <a:latin typeface="Tahoma"/>
              <a:ea typeface="+mn-ea"/>
              <a:cs typeface="Arial"/>
            </a:endParaRPr>
          </a:p>
        </p:txBody>
      </p:sp>
      <p:graphicFrame>
        <p:nvGraphicFramePr>
          <p:cNvPr id="6" name="Content Placeholder 6">
            <a:extLst>
              <a:ext uri="{FF2B5EF4-FFF2-40B4-BE49-F238E27FC236}">
                <a16:creationId xmlns:a16="http://schemas.microsoft.com/office/drawing/2014/main" id="{B1998585-E378-07BB-8035-D05BF144F639}"/>
              </a:ext>
            </a:extLst>
          </p:cNvPr>
          <p:cNvGraphicFramePr>
            <a:graphicFrameLocks noChangeAspect="1"/>
          </p:cNvGraphicFramePr>
          <p:nvPr/>
        </p:nvGraphicFramePr>
        <p:xfrm>
          <a:off x="838199" y="995420"/>
          <a:ext cx="10385926" cy="486716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3">
            <a:extLst>
              <a:ext uri="{FF2B5EF4-FFF2-40B4-BE49-F238E27FC236}">
                <a16:creationId xmlns:a16="http://schemas.microsoft.com/office/drawing/2014/main" id="{F824BA0C-01CE-E69A-8647-0740A143C99A}"/>
              </a:ext>
            </a:extLst>
          </p:cNvPr>
          <p:cNvSpPr txBox="1">
            <a:spLocks noGrp="1" noChangeArrowheads="1"/>
          </p:cNvSpPr>
          <p:nvPr>
            <p:ph type="body" sz="quarter" idx="13"/>
          </p:nvPr>
        </p:nvSpPr>
        <p:spPr bwMode="auto">
          <a:xfrm>
            <a:off x="381000" y="6530975"/>
            <a:ext cx="8642350" cy="246063"/>
          </a:xfrm>
          <a:prstGeom prst="rect">
            <a:avLst/>
          </a:prstGeom>
          <a:noFill/>
          <a:ln w="9525" algn="ctr">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12121"/>
                </a:solidFill>
                <a:effectLst/>
                <a:uLnTx/>
                <a:uFillTx/>
                <a:latin typeface="Tahoma"/>
                <a:ea typeface="Calibri" panose="020F0502020204030204" pitchFamily="34" charset="0"/>
                <a:cs typeface="Arial"/>
              </a:rPr>
              <a:t>Source: TiVo</a:t>
            </a:r>
            <a:r>
              <a:rPr kumimoji="0" lang="en-US" sz="9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a:rPr>
              <a:t>​</a:t>
            </a: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a:endParaRPr>
          </a:p>
        </p:txBody>
      </p:sp>
      <p:grpSp>
        <p:nvGrpSpPr>
          <p:cNvPr id="3" name="Group 2">
            <a:extLst>
              <a:ext uri="{FF2B5EF4-FFF2-40B4-BE49-F238E27FC236}">
                <a16:creationId xmlns:a16="http://schemas.microsoft.com/office/drawing/2014/main" id="{DF6D5F8D-FC2E-0558-B418-C669A087E729}"/>
              </a:ext>
            </a:extLst>
          </p:cNvPr>
          <p:cNvGrpSpPr/>
          <p:nvPr/>
        </p:nvGrpSpPr>
        <p:grpSpPr>
          <a:xfrm>
            <a:off x="4202547" y="1817455"/>
            <a:ext cx="5260104" cy="3800518"/>
            <a:chOff x="4202547" y="2078180"/>
            <a:chExt cx="5260104" cy="3800518"/>
          </a:xfrm>
        </p:grpSpPr>
        <p:sp>
          <p:nvSpPr>
            <p:cNvPr id="5" name="TextBox 4">
              <a:extLst>
                <a:ext uri="{FF2B5EF4-FFF2-40B4-BE49-F238E27FC236}">
                  <a16:creationId xmlns:a16="http://schemas.microsoft.com/office/drawing/2014/main" id="{BBB1E832-E1DA-2627-3E9D-7A9A168F371E}"/>
                </a:ext>
              </a:extLst>
            </p:cNvPr>
            <p:cNvSpPr txBox="1"/>
            <p:nvPr/>
          </p:nvSpPr>
          <p:spPr>
            <a:xfrm>
              <a:off x="4202547" y="2078180"/>
              <a:ext cx="655782"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Tahoma"/>
                  <a:ea typeface="+mn-ea"/>
                  <a:cs typeface="Arial"/>
                </a:rPr>
                <a:t>4.0</a:t>
              </a:r>
            </a:p>
          </p:txBody>
        </p:sp>
        <p:sp>
          <p:nvSpPr>
            <p:cNvPr id="8" name="TextBox 7">
              <a:extLst>
                <a:ext uri="{FF2B5EF4-FFF2-40B4-BE49-F238E27FC236}">
                  <a16:creationId xmlns:a16="http://schemas.microsoft.com/office/drawing/2014/main" id="{2803EDA0-0B00-2DB3-582B-6DFFF1B2DDA9}"/>
                </a:ext>
              </a:extLst>
            </p:cNvPr>
            <p:cNvSpPr txBox="1"/>
            <p:nvPr/>
          </p:nvSpPr>
          <p:spPr>
            <a:xfrm>
              <a:off x="4978397" y="2650711"/>
              <a:ext cx="655782"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Tahoma"/>
                  <a:ea typeface="+mn-ea"/>
                  <a:cs typeface="Arial"/>
                </a:rPr>
                <a:t>5.0</a:t>
              </a:r>
            </a:p>
          </p:txBody>
        </p:sp>
        <p:sp>
          <p:nvSpPr>
            <p:cNvPr id="9" name="TextBox 8">
              <a:extLst>
                <a:ext uri="{FF2B5EF4-FFF2-40B4-BE49-F238E27FC236}">
                  <a16:creationId xmlns:a16="http://schemas.microsoft.com/office/drawing/2014/main" id="{D6DF04ED-A674-E9BD-587A-1F6AB015A9F6}"/>
                </a:ext>
              </a:extLst>
            </p:cNvPr>
            <p:cNvSpPr txBox="1"/>
            <p:nvPr/>
          </p:nvSpPr>
          <p:spPr>
            <a:xfrm>
              <a:off x="8806869" y="5509366"/>
              <a:ext cx="655782"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Tahoma"/>
                  <a:ea typeface="+mn-ea"/>
                  <a:cs typeface="Arial"/>
                </a:rPr>
                <a:t>9.9</a:t>
              </a:r>
            </a:p>
          </p:txBody>
        </p:sp>
        <p:sp>
          <p:nvSpPr>
            <p:cNvPr id="10" name="TextBox 9">
              <a:extLst>
                <a:ext uri="{FF2B5EF4-FFF2-40B4-BE49-F238E27FC236}">
                  <a16:creationId xmlns:a16="http://schemas.microsoft.com/office/drawing/2014/main" id="{24A9F560-743F-29D6-60AA-AE3A1B2AA8B6}"/>
                </a:ext>
              </a:extLst>
            </p:cNvPr>
            <p:cNvSpPr txBox="1"/>
            <p:nvPr/>
          </p:nvSpPr>
          <p:spPr>
            <a:xfrm>
              <a:off x="7952505" y="4932093"/>
              <a:ext cx="655782"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Tahoma"/>
                  <a:ea typeface="+mn-ea"/>
                  <a:cs typeface="Arial"/>
                </a:rPr>
                <a:t>8.8</a:t>
              </a:r>
            </a:p>
          </p:txBody>
        </p:sp>
        <p:sp>
          <p:nvSpPr>
            <p:cNvPr id="11" name="TextBox 10">
              <a:extLst>
                <a:ext uri="{FF2B5EF4-FFF2-40B4-BE49-F238E27FC236}">
                  <a16:creationId xmlns:a16="http://schemas.microsoft.com/office/drawing/2014/main" id="{CC8268BF-A9B3-0F6F-71D2-4FBB82D1D4F2}"/>
                </a:ext>
              </a:extLst>
            </p:cNvPr>
            <p:cNvSpPr txBox="1"/>
            <p:nvPr/>
          </p:nvSpPr>
          <p:spPr>
            <a:xfrm>
              <a:off x="6479308" y="4373294"/>
              <a:ext cx="655782"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Tahoma"/>
                  <a:ea typeface="+mn-ea"/>
                  <a:cs typeface="Arial"/>
                </a:rPr>
                <a:t>6.9</a:t>
              </a:r>
            </a:p>
          </p:txBody>
        </p:sp>
        <p:sp>
          <p:nvSpPr>
            <p:cNvPr id="12" name="TextBox 11">
              <a:extLst>
                <a:ext uri="{FF2B5EF4-FFF2-40B4-BE49-F238E27FC236}">
                  <a16:creationId xmlns:a16="http://schemas.microsoft.com/office/drawing/2014/main" id="{64B5A461-68CE-14ED-6284-5BEDC84F212B}"/>
                </a:ext>
              </a:extLst>
            </p:cNvPr>
            <p:cNvSpPr txBox="1"/>
            <p:nvPr/>
          </p:nvSpPr>
          <p:spPr>
            <a:xfrm>
              <a:off x="6446978" y="3805381"/>
              <a:ext cx="655782"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Tahoma"/>
                  <a:ea typeface="+mn-ea"/>
                  <a:cs typeface="Arial"/>
                </a:rPr>
                <a:t>6.9</a:t>
              </a:r>
            </a:p>
          </p:txBody>
        </p:sp>
        <p:sp>
          <p:nvSpPr>
            <p:cNvPr id="13" name="TextBox 12">
              <a:extLst>
                <a:ext uri="{FF2B5EF4-FFF2-40B4-BE49-F238E27FC236}">
                  <a16:creationId xmlns:a16="http://schemas.microsoft.com/office/drawing/2014/main" id="{334802B8-C225-7D6F-1CDA-BB0461ED37E2}"/>
                </a:ext>
              </a:extLst>
            </p:cNvPr>
            <p:cNvSpPr txBox="1"/>
            <p:nvPr/>
          </p:nvSpPr>
          <p:spPr>
            <a:xfrm>
              <a:off x="5985166" y="3221303"/>
              <a:ext cx="655782"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Tahoma"/>
                  <a:ea typeface="+mn-ea"/>
                  <a:cs typeface="Arial"/>
                </a:rPr>
                <a:t>6.3</a:t>
              </a:r>
            </a:p>
          </p:txBody>
        </p:sp>
      </p:grpSp>
    </p:spTree>
    <p:extLst>
      <p:ext uri="{BB962C8B-B14F-4D97-AF65-F5344CB8AC3E}">
        <p14:creationId xmlns:p14="http://schemas.microsoft.com/office/powerpoint/2010/main" val="3188760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74E1A5-8F17-4BD6-842F-5F1433C8E690}" type="slidenum">
              <a:rPr kumimoji="0" lang="en-US" sz="1000" b="0"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2133600" y="1828800"/>
            <a:ext cx="77457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a:ea typeface="+mn-ea"/>
                <a:cs typeface="Arial"/>
              </a:rPr>
              <a:t>2022</a:t>
            </a:r>
          </a:p>
        </p:txBody>
      </p:sp>
      <p:sp>
        <p:nvSpPr>
          <p:cNvPr id="9" name="Title 1">
            <a:extLst>
              <a:ext uri="{FF2B5EF4-FFF2-40B4-BE49-F238E27FC236}">
                <a16:creationId xmlns:a16="http://schemas.microsoft.com/office/drawing/2014/main" id="{F435FED6-C496-FC9E-00FA-6822027D4238}"/>
              </a:ext>
            </a:extLst>
          </p:cNvPr>
          <p:cNvSpPr>
            <a:spLocks noGrp="1"/>
          </p:cNvSpPr>
          <p:nvPr>
            <p:ph type="title"/>
          </p:nvPr>
        </p:nvSpPr>
        <p:spPr>
          <a:xfrm>
            <a:off x="838200" y="228600"/>
            <a:ext cx="10515600" cy="1325563"/>
          </a:xfrm>
        </p:spPr>
        <p:txBody>
          <a:bodyPr/>
          <a:lstStyle/>
          <a:p>
            <a:pPr>
              <a:lnSpc>
                <a:spcPct val="100000"/>
              </a:lnSpc>
              <a:spcAft>
                <a:spcPts val="600"/>
              </a:spcAft>
            </a:pPr>
            <a:r>
              <a:rPr lang="en-US" noProof="0" dirty="0">
                <a:latin typeface="Tahoma"/>
                <a:ea typeface="Tahoma"/>
                <a:cs typeface="Tahoma"/>
              </a:rPr>
              <a:t>How </a:t>
            </a:r>
            <a:r>
              <a:rPr lang="en-US" dirty="0">
                <a:latin typeface="Tahoma"/>
                <a:ea typeface="Tahoma"/>
                <a:cs typeface="Tahoma"/>
              </a:rPr>
              <a:t>d</a:t>
            </a:r>
            <a:r>
              <a:rPr lang="en-US" noProof="0" dirty="0">
                <a:latin typeface="Tahoma"/>
                <a:ea typeface="Tahoma"/>
                <a:cs typeface="Tahoma"/>
              </a:rPr>
              <a:t>o Advertisers reach viewers in </a:t>
            </a:r>
            <a:br>
              <a:rPr lang="en-US" noProof="0" dirty="0"/>
            </a:br>
            <a:r>
              <a:rPr lang="en-US" dirty="0">
                <a:latin typeface="Tahoma"/>
                <a:ea typeface="Tahoma"/>
                <a:cs typeface="Tahoma"/>
              </a:rPr>
              <a:t> </a:t>
            </a:r>
            <a:r>
              <a:rPr lang="en-US" sz="4000" dirty="0">
                <a:ea typeface="+mn-lt"/>
                <a:cs typeface="+mn-lt"/>
              </a:rPr>
              <a:t>Detroit, MI</a:t>
            </a:r>
            <a:r>
              <a:rPr lang="en-US" dirty="0">
                <a:latin typeface="Tahoma"/>
                <a:ea typeface="Tahoma"/>
                <a:cs typeface="Tahoma"/>
              </a:rPr>
              <a:t>?</a:t>
            </a:r>
          </a:p>
        </p:txBody>
      </p:sp>
      <p:sp>
        <p:nvSpPr>
          <p:cNvPr id="10" name="Rectangle 9">
            <a:extLst>
              <a:ext uri="{FF2B5EF4-FFF2-40B4-BE49-F238E27FC236}">
                <a16:creationId xmlns:a16="http://schemas.microsoft.com/office/drawing/2014/main" id="{0EED49EC-1FF2-F2CD-26BF-7E600C08B365}"/>
              </a:ext>
            </a:extLst>
          </p:cNvPr>
          <p:cNvSpPr/>
          <p:nvPr/>
        </p:nvSpPr>
        <p:spPr>
          <a:xfrm>
            <a:off x="7696200" y="1840468"/>
            <a:ext cx="77457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a:ea typeface="+mn-ea"/>
                <a:cs typeface="Arial"/>
              </a:rPr>
              <a:t>2023</a:t>
            </a:r>
          </a:p>
        </p:txBody>
      </p:sp>
      <p:sp>
        <p:nvSpPr>
          <p:cNvPr id="14" name="TextBox 13">
            <a:extLst>
              <a:ext uri="{FF2B5EF4-FFF2-40B4-BE49-F238E27FC236}">
                <a16:creationId xmlns:a16="http://schemas.microsoft.com/office/drawing/2014/main" id="{8C4BE04E-D37B-35AA-A184-3871F17C7C53}"/>
              </a:ext>
            </a:extLst>
          </p:cNvPr>
          <p:cNvSpPr txBox="1"/>
          <p:nvPr/>
        </p:nvSpPr>
        <p:spPr>
          <a:xfrm>
            <a:off x="9259808" y="2863096"/>
            <a:ext cx="3465592" cy="144655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Tahoma"/>
                <a:ea typeface="+mn-ea"/>
                <a:cs typeface="Arial"/>
              </a:rPr>
              <a:t>Wired Cable </a:t>
            </a:r>
          </a:p>
          <a:p>
            <a:pPr marL="742950" marR="0" lvl="1" indent="-28575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Tahoma"/>
                <a:ea typeface="Tahoma"/>
                <a:cs typeface="Arial"/>
              </a:rPr>
              <a:t>AT&amp;T U-verse</a:t>
            </a:r>
          </a:p>
          <a:p>
            <a:pPr marL="742950" marR="0" lvl="1" indent="-28575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Tahoma"/>
                <a:ea typeface="Tahoma"/>
                <a:cs typeface="Arial"/>
              </a:rPr>
              <a:t>Bright House</a:t>
            </a:r>
          </a:p>
          <a:p>
            <a:pPr marL="742950" marR="0" lvl="1" indent="-28575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Tahoma"/>
                <a:ea typeface="Tahoma"/>
                <a:cs typeface="Arial"/>
              </a:rPr>
              <a:t>Comcast Cable</a:t>
            </a:r>
          </a:p>
          <a:p>
            <a:pPr marL="742950" marR="0" lvl="1" indent="-28575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Tahoma"/>
                <a:ea typeface="Tahoma"/>
                <a:cs typeface="Arial"/>
              </a:rPr>
              <a:t>Spectrum</a:t>
            </a:r>
          </a:p>
          <a:p>
            <a:pPr marL="742950" marR="0" lvl="1" indent="-28575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Tahoma"/>
                <a:ea typeface="Tahoma"/>
                <a:cs typeface="Arial"/>
              </a:rPr>
              <a:t>WOW</a:t>
            </a:r>
          </a:p>
          <a:p>
            <a:pPr marL="742950" marR="0" lvl="1" indent="-28575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Tahoma"/>
                <a:ea typeface="Tahoma"/>
                <a:cs typeface="Arial"/>
              </a:rPr>
              <a:t>D&amp;P Communications</a:t>
            </a:r>
          </a:p>
          <a:p>
            <a:pPr marL="457200" marR="0" lvl="1" indent="0" algn="l" defTabSz="914400" rtl="0" eaLnBrk="1" fontAlgn="auto" latinLnBrk="0" hangingPunct="1">
              <a:lnSpc>
                <a:spcPct val="100000"/>
              </a:lnSpc>
              <a:spcBef>
                <a:spcPts val="0"/>
              </a:spcBef>
              <a:spcAft>
                <a:spcPts val="0"/>
              </a:spcAft>
              <a:buClr>
                <a:srgbClr val="0000FF"/>
              </a:buClr>
              <a:buSzTx/>
              <a:buFontTx/>
              <a:buNone/>
              <a:tabLst/>
              <a:defRPr/>
            </a:pPr>
            <a:endParaRPr kumimoji="0" lang="en-US" sz="1100" b="0" i="0" u="none" strike="noStrike" kern="1200" cap="none" spc="0" normalizeH="0" baseline="0" noProof="0" dirty="0">
              <a:ln>
                <a:noFill/>
              </a:ln>
              <a:solidFill>
                <a:prstClr val="black"/>
              </a:solidFill>
              <a:effectLst/>
              <a:uLnTx/>
              <a:uFillTx/>
              <a:latin typeface="Tahoma"/>
              <a:ea typeface="Tahoma"/>
              <a:cs typeface="Arial"/>
            </a:endParaRPr>
          </a:p>
        </p:txBody>
      </p:sp>
      <p:sp>
        <p:nvSpPr>
          <p:cNvPr id="15" name="TextBox 14">
            <a:extLst>
              <a:ext uri="{FF2B5EF4-FFF2-40B4-BE49-F238E27FC236}">
                <a16:creationId xmlns:a16="http://schemas.microsoft.com/office/drawing/2014/main" id="{8FE912B3-2E57-F70C-06F9-4FD624E40917}"/>
              </a:ext>
            </a:extLst>
          </p:cNvPr>
          <p:cNvSpPr txBox="1"/>
          <p:nvPr/>
        </p:nvSpPr>
        <p:spPr>
          <a:xfrm>
            <a:off x="8746910" y="2237604"/>
            <a:ext cx="3070060" cy="30819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ahoma"/>
                <a:ea typeface="+mn-ea"/>
                <a:cs typeface="Arial"/>
              </a:rPr>
              <a:t>Comcast Spotlight 44.2%</a:t>
            </a:r>
          </a:p>
        </p:txBody>
      </p:sp>
      <p:sp>
        <p:nvSpPr>
          <p:cNvPr id="16" name="TextBox 15">
            <a:extLst>
              <a:ext uri="{FF2B5EF4-FFF2-40B4-BE49-F238E27FC236}">
                <a16:creationId xmlns:a16="http://schemas.microsoft.com/office/drawing/2014/main" id="{ECE6D719-70A3-3B85-745D-A2A9BE3EC69D}"/>
              </a:ext>
            </a:extLst>
          </p:cNvPr>
          <p:cNvSpPr txBox="1"/>
          <p:nvPr/>
        </p:nvSpPr>
        <p:spPr>
          <a:xfrm>
            <a:off x="609599" y="6317777"/>
            <a:ext cx="11277601" cy="24622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Tahoma"/>
                <a:cs typeface="Tahoma"/>
              </a:rPr>
              <a:t>Source: The Nielsen Company – Nov’22 - Nov'23 Detroit, MI DMA Quarterly UEs &amp; DMA Cable Plus. (OTA=Over-the-Air or Broadcast Only homes). 			</a:t>
            </a:r>
          </a:p>
        </p:txBody>
      </p:sp>
      <p:graphicFrame>
        <p:nvGraphicFramePr>
          <p:cNvPr id="2" name="Chart 1">
            <a:extLst>
              <a:ext uri="{FF2B5EF4-FFF2-40B4-BE49-F238E27FC236}">
                <a16:creationId xmlns:a16="http://schemas.microsoft.com/office/drawing/2014/main" id="{1B20F561-7804-83F7-4834-95695168E39D}"/>
              </a:ext>
            </a:extLst>
          </p:cNvPr>
          <p:cNvGraphicFramePr/>
          <p:nvPr/>
        </p:nvGraphicFramePr>
        <p:xfrm>
          <a:off x="5562600" y="2396889"/>
          <a:ext cx="5349016"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653B28A7-0777-4155-2728-A1990D8184B6}"/>
              </a:ext>
            </a:extLst>
          </p:cNvPr>
          <p:cNvGraphicFramePr/>
          <p:nvPr/>
        </p:nvGraphicFramePr>
        <p:xfrm>
          <a:off x="84409" y="2237604"/>
          <a:ext cx="5515062" cy="3470511"/>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11D1BB83-2015-F777-F9A0-286C7E159A79}"/>
              </a:ext>
            </a:extLst>
          </p:cNvPr>
          <p:cNvSpPr txBox="1"/>
          <p:nvPr/>
        </p:nvSpPr>
        <p:spPr>
          <a:xfrm>
            <a:off x="3657600" y="2209800"/>
            <a:ext cx="3070060" cy="30819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ahoma"/>
                <a:ea typeface="+mn-ea"/>
                <a:cs typeface="Arial"/>
              </a:rPr>
              <a:t>Comcast Spotlight 50.1%</a:t>
            </a:r>
          </a:p>
        </p:txBody>
      </p:sp>
      <p:sp>
        <p:nvSpPr>
          <p:cNvPr id="19" name="TextBox 18">
            <a:extLst>
              <a:ext uri="{FF2B5EF4-FFF2-40B4-BE49-F238E27FC236}">
                <a16:creationId xmlns:a16="http://schemas.microsoft.com/office/drawing/2014/main" id="{00BA3983-264F-68AA-96AE-374B08636C29}"/>
              </a:ext>
            </a:extLst>
          </p:cNvPr>
          <p:cNvSpPr txBox="1"/>
          <p:nvPr/>
        </p:nvSpPr>
        <p:spPr>
          <a:xfrm>
            <a:off x="3849608" y="2896850"/>
            <a:ext cx="3465592" cy="144655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Tahoma"/>
                <a:ea typeface="+mn-ea"/>
                <a:cs typeface="Arial"/>
              </a:rPr>
              <a:t>Wired Cable </a:t>
            </a:r>
          </a:p>
          <a:p>
            <a:pPr marL="742950" marR="0" lvl="1" indent="-28575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Tahoma"/>
                <a:ea typeface="Tahoma"/>
                <a:cs typeface="Arial"/>
              </a:rPr>
              <a:t>AT&amp;T U-verse</a:t>
            </a:r>
          </a:p>
          <a:p>
            <a:pPr marL="742950" marR="0" lvl="1" indent="-28575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Tahoma"/>
                <a:ea typeface="Tahoma"/>
                <a:cs typeface="Arial"/>
              </a:rPr>
              <a:t>Bright House</a:t>
            </a:r>
          </a:p>
          <a:p>
            <a:pPr marL="742950" marR="0" lvl="1" indent="-28575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Tahoma"/>
                <a:ea typeface="Tahoma"/>
                <a:cs typeface="Arial"/>
              </a:rPr>
              <a:t>Comcast Cable</a:t>
            </a:r>
          </a:p>
          <a:p>
            <a:pPr marL="742950" marR="0" lvl="1" indent="-28575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Tahoma"/>
                <a:ea typeface="Tahoma"/>
                <a:cs typeface="Arial"/>
              </a:rPr>
              <a:t>Spectrum</a:t>
            </a:r>
          </a:p>
          <a:p>
            <a:pPr marL="742950" marR="0" lvl="1" indent="-28575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Tahoma"/>
                <a:ea typeface="Tahoma"/>
                <a:cs typeface="Arial"/>
              </a:rPr>
              <a:t>WOW</a:t>
            </a:r>
          </a:p>
          <a:p>
            <a:pPr marL="742950" marR="0" lvl="1" indent="-28575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Tahoma"/>
                <a:ea typeface="Tahoma"/>
                <a:cs typeface="Arial"/>
              </a:rPr>
              <a:t>D&amp;P Communications</a:t>
            </a:r>
          </a:p>
          <a:p>
            <a:pPr marL="457200" marR="0" lvl="1" indent="0" algn="l" defTabSz="914400" rtl="0" eaLnBrk="1" fontAlgn="auto" latinLnBrk="0" hangingPunct="1">
              <a:lnSpc>
                <a:spcPct val="100000"/>
              </a:lnSpc>
              <a:spcBef>
                <a:spcPts val="0"/>
              </a:spcBef>
              <a:spcAft>
                <a:spcPts val="0"/>
              </a:spcAft>
              <a:buClr>
                <a:srgbClr val="0000FF"/>
              </a:buClr>
              <a:buSzTx/>
              <a:buFontTx/>
              <a:buNone/>
              <a:tabLst/>
              <a:defRPr/>
            </a:pPr>
            <a:endParaRPr kumimoji="0" lang="en-US" sz="1100" b="0" i="0" u="none" strike="noStrike" kern="1200" cap="none" spc="0" normalizeH="0" baseline="0" noProof="0" dirty="0">
              <a:ln>
                <a:noFill/>
              </a:ln>
              <a:solidFill>
                <a:prstClr val="black"/>
              </a:solidFill>
              <a:effectLst/>
              <a:uLnTx/>
              <a:uFillTx/>
              <a:latin typeface="Tahoma"/>
              <a:ea typeface="Tahoma"/>
              <a:cs typeface="Arial"/>
            </a:endParaRPr>
          </a:p>
        </p:txBody>
      </p:sp>
    </p:spTree>
    <p:extLst>
      <p:ext uri="{BB962C8B-B14F-4D97-AF65-F5344CB8AC3E}">
        <p14:creationId xmlns:p14="http://schemas.microsoft.com/office/powerpoint/2010/main" val="57574888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DB62E-2524-4140-B48C-73BEC522CF85}"/>
              </a:ext>
            </a:extLst>
          </p:cNvPr>
          <p:cNvSpPr>
            <a:spLocks noGrp="1"/>
          </p:cNvSpPr>
          <p:nvPr>
            <p:ph type="title"/>
          </p:nvPr>
        </p:nvSpPr>
        <p:spPr>
          <a:xfrm>
            <a:off x="838199" y="136525"/>
            <a:ext cx="10515601" cy="1325563"/>
          </a:xfrm>
        </p:spPr>
        <p:txBody>
          <a:bodyPr/>
          <a:lstStyle/>
          <a:p>
            <a:r>
              <a:rPr lang="en-US" dirty="0"/>
              <a:t>Deep Dive on BBO Homes in Detroit</a:t>
            </a:r>
          </a:p>
        </p:txBody>
      </p:sp>
      <p:graphicFrame>
        <p:nvGraphicFramePr>
          <p:cNvPr id="7" name="Content Placeholder 6">
            <a:extLst>
              <a:ext uri="{FF2B5EF4-FFF2-40B4-BE49-F238E27FC236}">
                <a16:creationId xmlns:a16="http://schemas.microsoft.com/office/drawing/2014/main" id="{01E2AF01-149F-496F-9276-CF394A934AD8}"/>
              </a:ext>
            </a:extLst>
          </p:cNvPr>
          <p:cNvGraphicFramePr>
            <a:graphicFrameLocks noGrp="1"/>
          </p:cNvGraphicFramePr>
          <p:nvPr>
            <p:ph idx="1"/>
          </p:nvPr>
        </p:nvGraphicFramePr>
        <p:xfrm>
          <a:off x="517134" y="2124037"/>
          <a:ext cx="7176656" cy="4113109"/>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BDF00231-5598-4CB3-9529-6A4901BA01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74E1A5-8F17-4BD6-842F-5F1433C8E690}" type="slidenum">
              <a:rPr kumimoji="0" lang="en-US" sz="1000" b="0"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id="{675984D1-57CC-4B9F-BE9D-41A33A62CB29}"/>
              </a:ext>
            </a:extLst>
          </p:cNvPr>
          <p:cNvSpPr txBox="1"/>
          <p:nvPr/>
        </p:nvSpPr>
        <p:spPr>
          <a:xfrm>
            <a:off x="6096001" y="3155574"/>
            <a:ext cx="5486400" cy="13285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0"/>
              </a:spcBef>
              <a:spcAft>
                <a:spcPts val="0"/>
              </a:spcAft>
              <a:buClrTx/>
              <a:buSzTx/>
              <a:buFont typeface="Wingdings" panose="05000000000000000000" pitchFamily="2" charset="2"/>
              <a:buNone/>
              <a:tabLst/>
              <a:defRPr/>
            </a:pPr>
            <a:r>
              <a:rPr kumimoji="0" lang="en-US" sz="2400" b="1" i="0" u="none" strike="noStrike" kern="1200" cap="none" spc="0" normalizeH="0" baseline="0" noProof="0" dirty="0">
                <a:ln>
                  <a:noFill/>
                </a:ln>
                <a:solidFill>
                  <a:prstClr val="black"/>
                </a:solidFill>
                <a:effectLst/>
                <a:uLnTx/>
                <a:uFillTx/>
                <a:latin typeface="Tahoma"/>
                <a:ea typeface="+mn-ea"/>
                <a:cs typeface="Arial"/>
              </a:rPr>
              <a:t>Of those homes…</a:t>
            </a:r>
          </a:p>
          <a:p>
            <a:pPr marL="0" marR="0" lvl="0" indent="0" algn="l" defTabSz="914400" rtl="0" eaLnBrk="1" fontAlgn="auto" latinLnBrk="0" hangingPunct="1">
              <a:lnSpc>
                <a:spcPct val="100000"/>
              </a:lnSpc>
              <a:spcBef>
                <a:spcPts val="1000"/>
              </a:spcBef>
              <a:spcAft>
                <a:spcPts val="0"/>
              </a:spcAft>
              <a:buClrTx/>
              <a:buSzTx/>
              <a:buFont typeface="Wingdings" panose="05000000000000000000" pitchFamily="2" charset="2"/>
              <a:buNone/>
              <a:tabLst/>
              <a:defRPr/>
            </a:pPr>
            <a:r>
              <a:rPr kumimoji="0" lang="en-US" sz="2400" b="1" i="0" u="none" strike="noStrike" kern="1200" cap="none" spc="0" normalizeH="0" baseline="0" noProof="0" dirty="0">
                <a:ln>
                  <a:noFill/>
                </a:ln>
                <a:solidFill>
                  <a:prstClr val="black"/>
                </a:solidFill>
                <a:effectLst/>
                <a:uLnTx/>
                <a:uFillTx/>
                <a:latin typeface="Tahoma"/>
                <a:ea typeface="+mn-ea"/>
                <a:cs typeface="Arial"/>
              </a:rPr>
              <a:t>Persons aged 34 and under </a:t>
            </a:r>
            <a:r>
              <a:rPr kumimoji="0" lang="en-US" sz="2400" b="0" i="0" u="none" strike="noStrike" kern="1200" cap="none" spc="0" normalizeH="0" baseline="0" noProof="0" dirty="0">
                <a:ln>
                  <a:noFill/>
                </a:ln>
                <a:solidFill>
                  <a:prstClr val="black"/>
                </a:solidFill>
                <a:effectLst/>
                <a:uLnTx/>
                <a:uFillTx/>
                <a:latin typeface="Tahoma"/>
                <a:ea typeface="+mn-ea"/>
                <a:cs typeface="Arial"/>
              </a:rPr>
              <a:t>account for </a:t>
            </a:r>
            <a:r>
              <a:rPr kumimoji="0" lang="en-US" sz="2400" b="1" i="0" u="none" strike="noStrike" kern="1200" cap="none" spc="0" normalizeH="0" baseline="0" noProof="0" dirty="0">
                <a:ln>
                  <a:noFill/>
                </a:ln>
                <a:solidFill>
                  <a:prstClr val="black"/>
                </a:solidFill>
                <a:effectLst/>
                <a:uLnTx/>
                <a:uFillTx/>
                <a:latin typeface="Tahoma"/>
                <a:ea typeface="+mn-ea"/>
                <a:cs typeface="Arial"/>
              </a:rPr>
              <a:t>53.9% </a:t>
            </a:r>
            <a:r>
              <a:rPr kumimoji="0" lang="en-US" sz="2400" b="0" i="0" u="none" strike="noStrike" kern="1200" cap="none" spc="0" normalizeH="0" baseline="0" noProof="0" dirty="0">
                <a:ln>
                  <a:noFill/>
                </a:ln>
                <a:solidFill>
                  <a:prstClr val="black"/>
                </a:solidFill>
                <a:effectLst/>
                <a:uLnTx/>
                <a:uFillTx/>
                <a:latin typeface="Tahoma"/>
                <a:ea typeface="+mn-ea"/>
                <a:cs typeface="Arial"/>
              </a:rPr>
              <a:t>of all BBO homes!</a:t>
            </a:r>
          </a:p>
        </p:txBody>
      </p:sp>
      <p:sp>
        <p:nvSpPr>
          <p:cNvPr id="27" name="TextBox 26">
            <a:extLst>
              <a:ext uri="{FF2B5EF4-FFF2-40B4-BE49-F238E27FC236}">
                <a16:creationId xmlns:a16="http://schemas.microsoft.com/office/drawing/2014/main" id="{43630C81-8A4B-429D-9B8C-F3FCBB954026}"/>
              </a:ext>
            </a:extLst>
          </p:cNvPr>
          <p:cNvSpPr txBox="1"/>
          <p:nvPr/>
        </p:nvSpPr>
        <p:spPr>
          <a:xfrm>
            <a:off x="2935705" y="4792030"/>
            <a:ext cx="1441421"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ahoma"/>
                <a:ea typeface="+mn-ea"/>
                <a:cs typeface="Arial"/>
              </a:rPr>
              <a:t>UNDER 34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ahoma"/>
                <a:ea typeface="+mn-ea"/>
                <a:cs typeface="Arial"/>
              </a:rPr>
              <a:t>  53.9%</a:t>
            </a:r>
          </a:p>
        </p:txBody>
      </p:sp>
      <p:grpSp>
        <p:nvGrpSpPr>
          <p:cNvPr id="32" name="Group 31">
            <a:extLst>
              <a:ext uri="{FF2B5EF4-FFF2-40B4-BE49-F238E27FC236}">
                <a16:creationId xmlns:a16="http://schemas.microsoft.com/office/drawing/2014/main" id="{94C4C134-7B6C-426B-846B-984F20075989}"/>
              </a:ext>
            </a:extLst>
          </p:cNvPr>
          <p:cNvGrpSpPr/>
          <p:nvPr/>
        </p:nvGrpSpPr>
        <p:grpSpPr>
          <a:xfrm>
            <a:off x="1489271" y="2034974"/>
            <a:ext cx="973343" cy="797055"/>
            <a:chOff x="1921182" y="1826737"/>
            <a:chExt cx="973343" cy="797055"/>
          </a:xfrm>
        </p:grpSpPr>
        <p:cxnSp>
          <p:nvCxnSpPr>
            <p:cNvPr id="29" name="Straight Connector 28">
              <a:extLst>
                <a:ext uri="{FF2B5EF4-FFF2-40B4-BE49-F238E27FC236}">
                  <a16:creationId xmlns:a16="http://schemas.microsoft.com/office/drawing/2014/main" id="{CC71EE98-221F-46B4-BCD5-050872083A5B}"/>
                </a:ext>
              </a:extLst>
            </p:cNvPr>
            <p:cNvCxnSpPr>
              <a:cxnSpLocks/>
            </p:cNvCxnSpPr>
            <p:nvPr/>
          </p:nvCxnSpPr>
          <p:spPr>
            <a:xfrm>
              <a:off x="2554356" y="2471672"/>
              <a:ext cx="79514" cy="152120"/>
            </a:xfrm>
            <a:prstGeom prst="line">
              <a:avLst/>
            </a:prstGeom>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D3C0ECC2-4B8A-4CA1-9782-1399CC308BAA}"/>
                </a:ext>
              </a:extLst>
            </p:cNvPr>
            <p:cNvSpPr txBox="1"/>
            <p:nvPr/>
          </p:nvSpPr>
          <p:spPr>
            <a:xfrm>
              <a:off x="1921182" y="1826737"/>
              <a:ext cx="97334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a:ea typeface="+mn-ea"/>
                  <a:cs typeface="Arial"/>
                </a:rPr>
                <a:t>P55-64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a:ea typeface="+mn-ea"/>
                  <a:cs typeface="Arial"/>
                </a:rPr>
                <a:t>  8.5%</a:t>
              </a:r>
            </a:p>
          </p:txBody>
        </p:sp>
      </p:grpSp>
      <p:sp>
        <p:nvSpPr>
          <p:cNvPr id="33" name="TextBox 32">
            <a:extLst>
              <a:ext uri="{FF2B5EF4-FFF2-40B4-BE49-F238E27FC236}">
                <a16:creationId xmlns:a16="http://schemas.microsoft.com/office/drawing/2014/main" id="{B46C277C-114F-4D90-9D30-6D58F6B28568}"/>
              </a:ext>
            </a:extLst>
          </p:cNvPr>
          <p:cNvSpPr txBox="1"/>
          <p:nvPr/>
        </p:nvSpPr>
        <p:spPr>
          <a:xfrm>
            <a:off x="4071559" y="3428174"/>
            <a:ext cx="1090363"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ahoma"/>
                <a:ea typeface="+mn-ea"/>
                <a:cs typeface="Arial"/>
              </a:rPr>
              <a:t>P35-54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ahoma"/>
                <a:ea typeface="+mn-ea"/>
                <a:cs typeface="Arial"/>
              </a:rPr>
              <a:t>  28.9%</a:t>
            </a:r>
          </a:p>
        </p:txBody>
      </p:sp>
      <p:sp>
        <p:nvSpPr>
          <p:cNvPr id="16" name="Text Placeholder 4">
            <a:extLst>
              <a:ext uri="{FF2B5EF4-FFF2-40B4-BE49-F238E27FC236}">
                <a16:creationId xmlns:a16="http://schemas.microsoft.com/office/drawing/2014/main" id="{7B37D68C-124E-4B44-B9AE-0F7DE7CD7BDE}"/>
              </a:ext>
            </a:extLst>
          </p:cNvPr>
          <p:cNvSpPr txBox="1">
            <a:spLocks/>
          </p:cNvSpPr>
          <p:nvPr/>
        </p:nvSpPr>
        <p:spPr>
          <a:xfrm>
            <a:off x="434679" y="6515688"/>
            <a:ext cx="8610599" cy="246221"/>
          </a:xfrm>
          <a:prstGeom prst="rect">
            <a:avLst/>
          </a:prstGeom>
        </p:spPr>
        <p:txBody>
          <a:bodyPr vert="horz" wrap="square" lIns="91440" tIns="45720" rIns="91440" bIns="45720" rtlCol="0" anchor="b">
            <a:sp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Tahoma"/>
                <a:ea typeface="+mn-ea"/>
                <a:cs typeface="Arial"/>
              </a:rPr>
              <a:t>Sources: Nielsen Local TV View, Data Stream Live+1,  10/26/23 – 11/22/23 Detroit DMA  </a:t>
            </a:r>
          </a:p>
        </p:txBody>
      </p:sp>
      <p:sp>
        <p:nvSpPr>
          <p:cNvPr id="3" name="TextBox 2">
            <a:extLst>
              <a:ext uri="{FF2B5EF4-FFF2-40B4-BE49-F238E27FC236}">
                <a16:creationId xmlns:a16="http://schemas.microsoft.com/office/drawing/2014/main" id="{8FB66028-F4B8-7A9A-98B5-D7CBA4E6EC4A}"/>
              </a:ext>
            </a:extLst>
          </p:cNvPr>
          <p:cNvSpPr txBox="1"/>
          <p:nvPr/>
        </p:nvSpPr>
        <p:spPr>
          <a:xfrm>
            <a:off x="421322" y="786523"/>
            <a:ext cx="1134935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37.5%</a:t>
            </a:r>
            <a:r>
              <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of Detroit homes </a:t>
            </a:r>
            <a:r>
              <a:rPr 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are BBO Homes</a:t>
            </a: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grpSp>
        <p:nvGrpSpPr>
          <p:cNvPr id="17" name="Group 16">
            <a:extLst>
              <a:ext uri="{FF2B5EF4-FFF2-40B4-BE49-F238E27FC236}">
                <a16:creationId xmlns:a16="http://schemas.microsoft.com/office/drawing/2014/main" id="{63420AE1-A25C-2116-B04A-AE96FEA7E41A}"/>
              </a:ext>
            </a:extLst>
          </p:cNvPr>
          <p:cNvGrpSpPr/>
          <p:nvPr/>
        </p:nvGrpSpPr>
        <p:grpSpPr>
          <a:xfrm>
            <a:off x="2935706" y="1678969"/>
            <a:ext cx="873252" cy="743263"/>
            <a:chOff x="1921182" y="1826737"/>
            <a:chExt cx="1107957" cy="844898"/>
          </a:xfrm>
        </p:grpSpPr>
        <p:cxnSp>
          <p:nvCxnSpPr>
            <p:cNvPr id="18" name="Straight Connector 17">
              <a:extLst>
                <a:ext uri="{FF2B5EF4-FFF2-40B4-BE49-F238E27FC236}">
                  <a16:creationId xmlns:a16="http://schemas.microsoft.com/office/drawing/2014/main" id="{6752408E-9028-F2A8-B271-6493B99EB21A}"/>
                </a:ext>
              </a:extLst>
            </p:cNvPr>
            <p:cNvCxnSpPr>
              <a:cxnSpLocks/>
            </p:cNvCxnSpPr>
            <p:nvPr/>
          </p:nvCxnSpPr>
          <p:spPr>
            <a:xfrm>
              <a:off x="2554356" y="2486921"/>
              <a:ext cx="0" cy="184714"/>
            </a:xfrm>
            <a:prstGeom prst="line">
              <a:avLst/>
            </a:prstGeom>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CEF50461-0ACE-7B28-F57F-98DDF5E5AF8F}"/>
                </a:ext>
              </a:extLst>
            </p:cNvPr>
            <p:cNvSpPr txBox="1"/>
            <p:nvPr/>
          </p:nvSpPr>
          <p:spPr>
            <a:xfrm>
              <a:off x="1921182" y="1826737"/>
              <a:ext cx="1107957" cy="73471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a:ea typeface="+mn-ea"/>
                  <a:cs typeface="Arial"/>
                </a:rPr>
                <a:t>P65+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a:ea typeface="+mn-ea"/>
                  <a:cs typeface="Arial"/>
                </a:rPr>
                <a:t>  8.7%</a:t>
              </a:r>
            </a:p>
          </p:txBody>
        </p:sp>
      </p:grpSp>
    </p:spTree>
    <p:extLst>
      <p:ext uri="{BB962C8B-B14F-4D97-AF65-F5344CB8AC3E}">
        <p14:creationId xmlns:p14="http://schemas.microsoft.com/office/powerpoint/2010/main" val="298813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33"/>
            <a:ext cx="11267956" cy="1066467"/>
          </a:xfrm>
        </p:spPr>
        <p:txBody>
          <a:bodyPr/>
          <a:lstStyle/>
          <a:p>
            <a:pPr>
              <a:lnSpc>
                <a:spcPct val="100000"/>
              </a:lnSpc>
              <a:spcAft>
                <a:spcPts val="600"/>
              </a:spcAft>
            </a:pPr>
            <a:r>
              <a:rPr lang="en-US" dirty="0"/>
              <a:t>Broadcast reaches ALL ad supported viewing in </a:t>
            </a:r>
            <a:br>
              <a:rPr lang="en-US" dirty="0"/>
            </a:br>
            <a:r>
              <a:rPr lang="en-US" dirty="0"/>
              <a:t> </a:t>
            </a:r>
            <a:r>
              <a:rPr lang="en-US" sz="4000" dirty="0">
                <a:ea typeface="+mn-lt"/>
                <a:cs typeface="+mn-lt"/>
              </a:rPr>
              <a:t>Detroit, MI</a:t>
            </a:r>
            <a:br>
              <a:rPr lang="en-US" dirty="0"/>
            </a:br>
            <a:br>
              <a:rPr lang="en-US" noProof="0" dirty="0"/>
            </a:br>
            <a:br>
              <a:rPr lang="en-US" noProof="0" dirty="0"/>
            </a:br>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74E1A5-8F17-4BD6-842F-5F1433C8E690}" type="slidenum">
              <a:rPr kumimoji="0" lang="en-US" sz="1000" b="0"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a:spLocks noChangeArrowheads="1"/>
          </p:cNvSpPr>
          <p:nvPr/>
        </p:nvSpPr>
        <p:spPr bwMode="auto">
          <a:xfrm>
            <a:off x="4322770" y="5939573"/>
            <a:ext cx="35464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ahoma"/>
                <a:ea typeface="+mn-ea"/>
                <a:cs typeface="Arial"/>
              </a:rPr>
              <a:t>REMEMBER:</a:t>
            </a:r>
            <a:r>
              <a:rPr kumimoji="0" lang="en-US" sz="1400" b="1" i="0" u="none" strike="noStrike" kern="1200" cap="none" spc="0" normalizeH="0" baseline="0" noProof="0" dirty="0">
                <a:ln>
                  <a:noFill/>
                </a:ln>
                <a:solidFill>
                  <a:prstClr val="black"/>
                </a:solidFill>
                <a:effectLst/>
                <a:uLnTx/>
                <a:uFillTx/>
                <a:latin typeface="Tahoma"/>
                <a:ea typeface="+mn-ea"/>
                <a:cs typeface="Arial"/>
              </a:rPr>
              <a:t>  </a:t>
            </a:r>
            <a:r>
              <a:rPr kumimoji="0" lang="en-US" sz="1400" b="0" i="0" u="none" strike="noStrike" kern="1200" cap="none" spc="0" normalizeH="0" baseline="0" noProof="0" dirty="0">
                <a:ln>
                  <a:noFill/>
                </a:ln>
                <a:solidFill>
                  <a:prstClr val="black"/>
                </a:solidFill>
                <a:effectLst/>
                <a:uLnTx/>
                <a:uFillTx/>
                <a:latin typeface="Tahoma"/>
                <a:ea typeface="+mn-ea"/>
                <a:cs typeface="Arial"/>
              </a:rPr>
              <a:t>Local cable commercials</a:t>
            </a:r>
            <a:r>
              <a:rPr kumimoji="0" lang="en-US" sz="1400" b="1" i="0" u="none" strike="noStrike" kern="1200" cap="none" spc="0" normalizeH="0" baseline="0" noProof="0" dirty="0">
                <a:ln>
                  <a:noFill/>
                </a:ln>
                <a:solidFill>
                  <a:prstClr val="black"/>
                </a:solidFill>
                <a:effectLst/>
                <a:uLnTx/>
                <a:uFillTx/>
                <a:latin typeface="Tahoma"/>
                <a:ea typeface="+mn-ea"/>
                <a:cs typeface="Arial"/>
              </a:rPr>
              <a:t> aren’t </a:t>
            </a:r>
            <a:r>
              <a:rPr kumimoji="0" lang="en-US" sz="1400" b="0" i="0" u="none" strike="noStrike" kern="1200" cap="none" spc="0" normalizeH="0" baseline="0" noProof="0" dirty="0">
                <a:ln>
                  <a:noFill/>
                </a:ln>
                <a:solidFill>
                  <a:prstClr val="black"/>
                </a:solidFill>
                <a:effectLst/>
                <a:uLnTx/>
                <a:uFillTx/>
                <a:latin typeface="Tahoma"/>
                <a:ea typeface="+mn-ea"/>
                <a:cs typeface="Arial"/>
              </a:rPr>
              <a:t>seen in every satellite home</a:t>
            </a:r>
          </a:p>
        </p:txBody>
      </p:sp>
      <p:sp>
        <p:nvSpPr>
          <p:cNvPr id="12" name="Rectangle 11"/>
          <p:cNvSpPr/>
          <p:nvPr/>
        </p:nvSpPr>
        <p:spPr>
          <a:xfrm>
            <a:off x="2429674" y="1638264"/>
            <a:ext cx="234551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a:ea typeface="+mn-ea"/>
                <a:cs typeface="Arial"/>
              </a:rPr>
              <a:t>Cable is Splintered</a:t>
            </a:r>
          </a:p>
        </p:txBody>
      </p:sp>
      <p:sp>
        <p:nvSpPr>
          <p:cNvPr id="13" name="TextBox 12"/>
          <p:cNvSpPr txBox="1"/>
          <p:nvPr/>
        </p:nvSpPr>
        <p:spPr>
          <a:xfrm>
            <a:off x="6492599" y="1665070"/>
            <a:ext cx="422321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a:ea typeface="+mn-ea"/>
                <a:cs typeface="Arial"/>
              </a:rPr>
              <a:t>Broadcast Reaches ALL TV Homes</a:t>
            </a:r>
          </a:p>
        </p:txBody>
      </p:sp>
      <p:grpSp>
        <p:nvGrpSpPr>
          <p:cNvPr id="24" name="Group 23">
            <a:extLst>
              <a:ext uri="{FF2B5EF4-FFF2-40B4-BE49-F238E27FC236}">
                <a16:creationId xmlns:a16="http://schemas.microsoft.com/office/drawing/2014/main" id="{E7CC31D7-265B-40E8-A21A-C632D8D3C371}"/>
              </a:ext>
            </a:extLst>
          </p:cNvPr>
          <p:cNvGrpSpPr>
            <a:grpSpLocks noChangeAspect="1"/>
          </p:cNvGrpSpPr>
          <p:nvPr/>
        </p:nvGrpSpPr>
        <p:grpSpPr>
          <a:xfrm>
            <a:off x="5662883" y="2010154"/>
            <a:ext cx="5952159" cy="3359997"/>
            <a:chOff x="5754412" y="1731513"/>
            <a:chExt cx="6824377" cy="3998998"/>
          </a:xfrm>
        </p:grpSpPr>
        <p:pic>
          <p:nvPicPr>
            <p:cNvPr id="25" name="Picture 24">
              <a:extLst>
                <a:ext uri="{FF2B5EF4-FFF2-40B4-BE49-F238E27FC236}">
                  <a16:creationId xmlns:a16="http://schemas.microsoft.com/office/drawing/2014/main" id="{688B3F01-468D-40BA-AA89-44FF097A288D}"/>
                </a:ext>
              </a:extLst>
            </p:cNvPr>
            <p:cNvPicPr>
              <a:picLocks noChangeAspect="1"/>
            </p:cNvPicPr>
            <p:nvPr/>
          </p:nvPicPr>
          <p:blipFill>
            <a:blip r:embed="rId3"/>
            <a:stretch>
              <a:fillRect/>
            </a:stretch>
          </p:blipFill>
          <p:spPr>
            <a:xfrm>
              <a:off x="5754412" y="1731513"/>
              <a:ext cx="6824377" cy="3998998"/>
            </a:xfrm>
            <a:prstGeom prst="rect">
              <a:avLst/>
            </a:prstGeom>
            <a:effectLst>
              <a:outerShdw blurRad="50800" dist="38100" dir="2700000" algn="tl" rotWithShape="0">
                <a:prstClr val="black">
                  <a:alpha val="40000"/>
                </a:prstClr>
              </a:outerShdw>
            </a:effectLst>
          </p:spPr>
        </p:pic>
        <p:sp>
          <p:nvSpPr>
            <p:cNvPr id="26" name="TextBox 25">
              <a:extLst>
                <a:ext uri="{FF2B5EF4-FFF2-40B4-BE49-F238E27FC236}">
                  <a16:creationId xmlns:a16="http://schemas.microsoft.com/office/drawing/2014/main" id="{DB725F37-5A11-4D2D-9C03-DDF4A71712AA}"/>
                </a:ext>
              </a:extLst>
            </p:cNvPr>
            <p:cNvSpPr txBox="1"/>
            <p:nvPr/>
          </p:nvSpPr>
          <p:spPr>
            <a:xfrm>
              <a:off x="8117476" y="3223326"/>
              <a:ext cx="238633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outerShdw blurRad="50800" dist="38100" algn="l" rotWithShape="0">
                      <a:prstClr val="black">
                        <a:alpha val="40000"/>
                      </a:prstClr>
                    </a:outerShdw>
                  </a:effectLst>
                  <a:uLnTx/>
                  <a:uFillTx/>
                  <a:latin typeface="Tahoma"/>
                  <a:ea typeface="+mn-ea"/>
                  <a:cs typeface="Arial"/>
                </a:rPr>
                <a:t>Broadcast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outerShdw blurRad="50800" dist="38100" algn="l" rotWithShape="0">
                      <a:prstClr val="black">
                        <a:alpha val="40000"/>
                      </a:prstClr>
                    </a:outerShdw>
                  </a:effectLst>
                  <a:uLnTx/>
                  <a:uFillTx/>
                  <a:latin typeface="Tahoma"/>
                  <a:ea typeface="+mn-ea"/>
                  <a:cs typeface="Arial"/>
                </a:rPr>
                <a:t>100%</a:t>
              </a:r>
            </a:p>
          </p:txBody>
        </p:sp>
      </p:grpSp>
      <p:graphicFrame>
        <p:nvGraphicFramePr>
          <p:cNvPr id="4" name="Chart 3">
            <a:extLst>
              <a:ext uri="{FF2B5EF4-FFF2-40B4-BE49-F238E27FC236}">
                <a16:creationId xmlns:a16="http://schemas.microsoft.com/office/drawing/2014/main" id="{6E66B6D2-6FF5-1950-7310-F1AECCD543AD}"/>
              </a:ext>
            </a:extLst>
          </p:cNvPr>
          <p:cNvGraphicFramePr/>
          <p:nvPr/>
        </p:nvGraphicFramePr>
        <p:xfrm>
          <a:off x="576959" y="2209800"/>
          <a:ext cx="6433441" cy="3200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4734288"/>
      </p:ext>
    </p:extLst>
  </p:cSld>
  <p:clrMapOvr>
    <a:masterClrMapping/>
  </p:clrMapOvr>
  <p:transition spd="slow">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5187" y="609600"/>
            <a:ext cx="11425813" cy="1006429"/>
          </a:xfrm>
        </p:spPr>
        <p:txBody>
          <a:bodyPr/>
          <a:lstStyle/>
          <a:p>
            <a:r>
              <a:rPr lang="en-US" sz="6600" dirty="0"/>
              <a:t>Influence</a:t>
            </a:r>
          </a:p>
        </p:txBody>
      </p:sp>
      <p:pic>
        <p:nvPicPr>
          <p:cNvPr id="1026" name="Picture 2" descr="Image result for influence"/>
          <p:cNvPicPr>
            <a:picLocks noChangeAspect="1" noChangeArrowheads="1"/>
          </p:cNvPicPr>
          <p:nvPr/>
        </p:nvPicPr>
        <p:blipFill rotWithShape="1">
          <a:blip r:embed="rId3">
            <a:extLst>
              <a:ext uri="{28A0092B-C50C-407E-A947-70E740481C1C}">
                <a14:useLocalDpi xmlns:a14="http://schemas.microsoft.com/office/drawing/2010/main" val="0"/>
              </a:ext>
            </a:extLst>
          </a:blip>
          <a:srcRect b="10000"/>
          <a:stretch/>
        </p:blipFill>
        <p:spPr bwMode="auto">
          <a:xfrm>
            <a:off x="2762250" y="1905000"/>
            <a:ext cx="6667500" cy="3429000"/>
          </a:xfrm>
          <a:prstGeom prst="rect">
            <a:avLst/>
          </a:prstGeom>
          <a:ln>
            <a:solidFill>
              <a:schemeClr val="tx2"/>
            </a:solidFill>
          </a:ln>
          <a:effectLst>
            <a:innerShdw blurRad="114300">
              <a:prstClr val="black"/>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14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285C873-368F-4507-A800-20E9DABA656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6045"/>
          <a:stretch/>
        </p:blipFill>
        <p:spPr>
          <a:xfrm>
            <a:off x="463847" y="193823"/>
            <a:ext cx="11728154" cy="6664177"/>
          </a:xfrm>
          <a:prstGeom prst="rect">
            <a:avLst/>
          </a:prstGeom>
        </p:spPr>
      </p:pic>
      <p:sp>
        <p:nvSpPr>
          <p:cNvPr id="4" name="Slide Number Placeholder 3">
            <a:extLst>
              <a:ext uri="{FF2B5EF4-FFF2-40B4-BE49-F238E27FC236}">
                <a16:creationId xmlns:a16="http://schemas.microsoft.com/office/drawing/2014/main" id="{BBEE7E42-A09A-43EC-AAA8-84B751282ED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B88B489-69ED-4F0A-A940-13A5E0BFFCBC}" type="slidenum">
              <a:rPr kumimoji="0" lang="en-US" sz="1200" b="0" i="0" u="none" strike="noStrike" kern="1200" cap="none" spc="0" normalizeH="0" baseline="0" noProof="0">
                <a:ln>
                  <a:noFill/>
                </a:ln>
                <a:solidFill>
                  <a:srgbClr val="FFFFFF"/>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600"/>
                </a:spcAft>
                <a:buClrTx/>
                <a:buSzTx/>
                <a:buFontTx/>
                <a:buNone/>
                <a:tabLst/>
                <a:defRPr/>
              </a:pPr>
              <a:t>25</a:t>
            </a:fld>
            <a:endParaRPr kumimoji="0" lang="en-US" sz="1200" b="0" i="0" u="none" strike="noStrike" kern="1200" cap="none" spc="0" normalizeH="0" baseline="0" noProof="0" dirty="0">
              <a:ln>
                <a:noFill/>
              </a:ln>
              <a:solidFill>
                <a:srgbClr val="FFFFFF"/>
              </a:solidFill>
              <a:effectLst/>
              <a:uLnTx/>
              <a:uFillTx/>
              <a:latin typeface="Tahoma"/>
              <a:ea typeface="+mn-ea"/>
              <a:cs typeface="Arial"/>
            </a:endParaRPr>
          </a:p>
        </p:txBody>
      </p:sp>
      <p:cxnSp>
        <p:nvCxnSpPr>
          <p:cNvPr id="3" name="Straight Connector 2"/>
          <p:cNvCxnSpPr/>
          <p:nvPr/>
        </p:nvCxnSpPr>
        <p:spPr>
          <a:xfrm>
            <a:off x="900953" y="193823"/>
            <a:ext cx="10824882" cy="13447"/>
          </a:xfrm>
          <a:prstGeom prst="line">
            <a:avLst/>
          </a:prstGeom>
          <a:ln w="25400">
            <a:solidFill>
              <a:srgbClr val="5A5A5A"/>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6316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p:cNvPicPr>
            <a:picLocks noChangeAspect="1"/>
          </p:cNvPicPr>
          <p:nvPr/>
        </p:nvPicPr>
        <p:blipFill>
          <a:blip r:embed="rId3"/>
          <a:stretch>
            <a:fillRect/>
          </a:stretch>
        </p:blipFill>
        <p:spPr>
          <a:xfrm>
            <a:off x="642823" y="1449259"/>
            <a:ext cx="9866667" cy="4514286"/>
          </a:xfrm>
          <a:prstGeom prst="rect">
            <a:avLst/>
          </a:prstGeom>
        </p:spPr>
      </p:pic>
      <p:pic>
        <p:nvPicPr>
          <p:cNvPr id="25" name="Picture 24"/>
          <p:cNvPicPr>
            <a:picLocks noChangeAspect="1"/>
          </p:cNvPicPr>
          <p:nvPr/>
        </p:nvPicPr>
        <p:blipFill rotWithShape="1">
          <a:blip r:embed="rId4"/>
          <a:srcRect r="21675"/>
          <a:stretch/>
        </p:blipFill>
        <p:spPr>
          <a:xfrm>
            <a:off x="601502" y="1347878"/>
            <a:ext cx="8600867" cy="4552381"/>
          </a:xfrm>
          <a:prstGeom prst="rect">
            <a:avLst/>
          </a:prstGeom>
        </p:spPr>
      </p:pic>
      <p:sp>
        <p:nvSpPr>
          <p:cNvPr id="23" name="Title 22"/>
          <p:cNvSpPr>
            <a:spLocks noGrp="1"/>
          </p:cNvSpPr>
          <p:nvPr>
            <p:ph type="title"/>
          </p:nvPr>
        </p:nvSpPr>
        <p:spPr/>
        <p:txBody>
          <a:bodyPr/>
          <a:lstStyle/>
          <a:p>
            <a:r>
              <a:rPr lang="en-US" dirty="0"/>
              <a:t>Broadcast and Streaming are Full Funnel!</a:t>
            </a:r>
          </a:p>
        </p:txBody>
      </p:sp>
      <p:sp>
        <p:nvSpPr>
          <p:cNvPr id="21" name="Slide Number Placeholder 20"/>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74E1A5-8F17-4BD6-842F-5F1433C8E690}"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grpSp>
        <p:nvGrpSpPr>
          <p:cNvPr id="43" name="Group 42"/>
          <p:cNvGrpSpPr/>
          <p:nvPr/>
        </p:nvGrpSpPr>
        <p:grpSpPr>
          <a:xfrm>
            <a:off x="9284663" y="1606572"/>
            <a:ext cx="2497585" cy="1015663"/>
            <a:chOff x="9284663" y="1606572"/>
            <a:chExt cx="2497585" cy="1015663"/>
          </a:xfrm>
        </p:grpSpPr>
        <p:sp>
          <p:nvSpPr>
            <p:cNvPr id="12" name="TextBox 11"/>
            <p:cNvSpPr txBox="1"/>
            <p:nvPr/>
          </p:nvSpPr>
          <p:spPr>
            <a:xfrm>
              <a:off x="9929054" y="1606572"/>
              <a:ext cx="1853194" cy="1015663"/>
            </a:xfrm>
            <a:prstGeom prst="rect">
              <a:avLst/>
            </a:prstGeom>
            <a:noFill/>
            <a:ln>
              <a:no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Reaching Consumers </a:t>
              </a:r>
              <a:br>
                <a:rPr kumimoji="0" lang="en-US" sz="2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US" sz="2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Early</a:t>
              </a:r>
            </a:p>
          </p:txBody>
        </p:sp>
        <p:grpSp>
          <p:nvGrpSpPr>
            <p:cNvPr id="40" name="Group 39"/>
            <p:cNvGrpSpPr/>
            <p:nvPr/>
          </p:nvGrpSpPr>
          <p:grpSpPr>
            <a:xfrm>
              <a:off x="9284663" y="1791404"/>
              <a:ext cx="649006" cy="678702"/>
              <a:chOff x="8885783" y="1674668"/>
              <a:chExt cx="649006" cy="678702"/>
            </a:xfrm>
          </p:grpSpPr>
          <p:sp>
            <p:nvSpPr>
              <p:cNvPr id="15" name="Freeform 14"/>
              <p:cNvSpPr/>
              <p:nvPr/>
            </p:nvSpPr>
            <p:spPr>
              <a:xfrm>
                <a:off x="9344289" y="1890194"/>
                <a:ext cx="190500" cy="247650"/>
              </a:xfrm>
              <a:custGeom>
                <a:avLst/>
                <a:gdLst>
                  <a:gd name="connsiteX0" fmla="*/ 0 w 428625"/>
                  <a:gd name="connsiteY0" fmla="*/ 0 h 704850"/>
                  <a:gd name="connsiteX1" fmla="*/ 428625 w 428625"/>
                  <a:gd name="connsiteY1" fmla="*/ 342900 h 704850"/>
                  <a:gd name="connsiteX2" fmla="*/ 0 w 428625"/>
                  <a:gd name="connsiteY2" fmla="*/ 704850 h 704850"/>
                </a:gdLst>
                <a:ahLst/>
                <a:cxnLst>
                  <a:cxn ang="0">
                    <a:pos x="connsiteX0" y="connsiteY0"/>
                  </a:cxn>
                  <a:cxn ang="0">
                    <a:pos x="connsiteX1" y="connsiteY1"/>
                  </a:cxn>
                  <a:cxn ang="0">
                    <a:pos x="connsiteX2" y="connsiteY2"/>
                  </a:cxn>
                </a:cxnLst>
                <a:rect l="l" t="t" r="r" b="b"/>
                <a:pathLst>
                  <a:path w="428625" h="704850">
                    <a:moveTo>
                      <a:pt x="0" y="0"/>
                    </a:moveTo>
                    <a:lnTo>
                      <a:pt x="428625" y="342900"/>
                    </a:lnTo>
                    <a:lnTo>
                      <a:pt x="0" y="704850"/>
                    </a:lnTo>
                  </a:path>
                </a:pathLst>
              </a:custGeom>
              <a:solidFill>
                <a:schemeClr val="tx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8" name="Freeform 17"/>
              <p:cNvSpPr/>
              <p:nvPr/>
            </p:nvSpPr>
            <p:spPr>
              <a:xfrm>
                <a:off x="8885783" y="1674668"/>
                <a:ext cx="448982" cy="678702"/>
              </a:xfrm>
              <a:custGeom>
                <a:avLst/>
                <a:gdLst>
                  <a:gd name="connsiteX0" fmla="*/ 0 w 457200"/>
                  <a:gd name="connsiteY0" fmla="*/ 0 h 695325"/>
                  <a:gd name="connsiteX1" fmla="*/ 457200 w 457200"/>
                  <a:gd name="connsiteY1" fmla="*/ 0 h 695325"/>
                  <a:gd name="connsiteX2" fmla="*/ 457200 w 457200"/>
                  <a:gd name="connsiteY2" fmla="*/ 695325 h 695325"/>
                  <a:gd name="connsiteX3" fmla="*/ 38100 w 457200"/>
                  <a:gd name="connsiteY3" fmla="*/ 695325 h 695325"/>
                  <a:gd name="connsiteX0" fmla="*/ 0 w 457200"/>
                  <a:gd name="connsiteY0" fmla="*/ 0 h 695325"/>
                  <a:gd name="connsiteX1" fmla="*/ 457200 w 457200"/>
                  <a:gd name="connsiteY1" fmla="*/ 0 h 695325"/>
                  <a:gd name="connsiteX2" fmla="*/ 457200 w 457200"/>
                  <a:gd name="connsiteY2" fmla="*/ 695325 h 695325"/>
                  <a:gd name="connsiteX3" fmla="*/ 26147 w 457200"/>
                  <a:gd name="connsiteY3" fmla="*/ 695325 h 695325"/>
                  <a:gd name="connsiteX0" fmla="*/ 0 w 457200"/>
                  <a:gd name="connsiteY0" fmla="*/ 0 h 695325"/>
                  <a:gd name="connsiteX1" fmla="*/ 457200 w 457200"/>
                  <a:gd name="connsiteY1" fmla="*/ 0 h 695325"/>
                  <a:gd name="connsiteX2" fmla="*/ 457200 w 457200"/>
                  <a:gd name="connsiteY2" fmla="*/ 695325 h 695325"/>
                  <a:gd name="connsiteX3" fmla="*/ 8218 w 457200"/>
                  <a:gd name="connsiteY3" fmla="*/ 695325 h 695325"/>
                  <a:gd name="connsiteX0" fmla="*/ 0 w 451223"/>
                  <a:gd name="connsiteY0" fmla="*/ 0 h 695325"/>
                  <a:gd name="connsiteX1" fmla="*/ 451223 w 451223"/>
                  <a:gd name="connsiteY1" fmla="*/ 0 h 695325"/>
                  <a:gd name="connsiteX2" fmla="*/ 451223 w 451223"/>
                  <a:gd name="connsiteY2" fmla="*/ 695325 h 695325"/>
                  <a:gd name="connsiteX3" fmla="*/ 2241 w 451223"/>
                  <a:gd name="connsiteY3" fmla="*/ 695325 h 695325"/>
                  <a:gd name="connsiteX0" fmla="*/ 3736 w 448982"/>
                  <a:gd name="connsiteY0" fmla="*/ 0 h 695325"/>
                  <a:gd name="connsiteX1" fmla="*/ 448982 w 448982"/>
                  <a:gd name="connsiteY1" fmla="*/ 0 h 695325"/>
                  <a:gd name="connsiteX2" fmla="*/ 448982 w 448982"/>
                  <a:gd name="connsiteY2" fmla="*/ 695325 h 695325"/>
                  <a:gd name="connsiteX3" fmla="*/ 0 w 448982"/>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448982" h="695325">
                    <a:moveTo>
                      <a:pt x="3736" y="0"/>
                    </a:moveTo>
                    <a:lnTo>
                      <a:pt x="448982" y="0"/>
                    </a:lnTo>
                    <a:lnTo>
                      <a:pt x="448982" y="695325"/>
                    </a:lnTo>
                    <a:lnTo>
                      <a:pt x="0" y="695325"/>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grpSp>
      </p:grpSp>
      <p:sp>
        <p:nvSpPr>
          <p:cNvPr id="31" name="TextBox 30"/>
          <p:cNvSpPr txBox="1"/>
          <p:nvPr/>
        </p:nvSpPr>
        <p:spPr>
          <a:xfrm>
            <a:off x="4376972" y="3401724"/>
            <a:ext cx="2049770" cy="401599"/>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Visit Store/Website for Info</a:t>
            </a:r>
          </a:p>
        </p:txBody>
      </p:sp>
      <p:sp>
        <p:nvSpPr>
          <p:cNvPr id="32" name="TextBox 31"/>
          <p:cNvSpPr txBox="1"/>
          <p:nvPr/>
        </p:nvSpPr>
        <p:spPr>
          <a:xfrm>
            <a:off x="4010209" y="4165893"/>
            <a:ext cx="1943208" cy="401599"/>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Consider Purchasing</a:t>
            </a:r>
          </a:p>
        </p:txBody>
      </p:sp>
      <p:sp>
        <p:nvSpPr>
          <p:cNvPr id="33" name="TextBox 32"/>
          <p:cNvSpPr txBox="1"/>
          <p:nvPr/>
        </p:nvSpPr>
        <p:spPr>
          <a:xfrm>
            <a:off x="4672581" y="2657966"/>
            <a:ext cx="1672567" cy="395856"/>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Interest</a:t>
            </a:r>
          </a:p>
        </p:txBody>
      </p:sp>
      <p:sp>
        <p:nvSpPr>
          <p:cNvPr id="34" name="TextBox 33"/>
          <p:cNvSpPr txBox="1"/>
          <p:nvPr/>
        </p:nvSpPr>
        <p:spPr>
          <a:xfrm>
            <a:off x="4921314" y="1920607"/>
            <a:ext cx="1505428" cy="416828"/>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Awareness</a:t>
            </a:r>
          </a:p>
        </p:txBody>
      </p:sp>
      <p:sp>
        <p:nvSpPr>
          <p:cNvPr id="35" name="TextBox 34"/>
          <p:cNvSpPr txBox="1"/>
          <p:nvPr/>
        </p:nvSpPr>
        <p:spPr>
          <a:xfrm>
            <a:off x="3804996" y="4905725"/>
            <a:ext cx="1943208" cy="401599"/>
          </a:xfrm>
          <a:prstGeom prst="rect">
            <a:avLst/>
          </a:prstGeom>
          <a:noFill/>
        </p:spPr>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Purchase</a:t>
            </a:r>
          </a:p>
        </p:txBody>
      </p:sp>
      <p:grpSp>
        <p:nvGrpSpPr>
          <p:cNvPr id="44" name="Group 43"/>
          <p:cNvGrpSpPr/>
          <p:nvPr/>
        </p:nvGrpSpPr>
        <p:grpSpPr>
          <a:xfrm>
            <a:off x="9284663" y="2547339"/>
            <a:ext cx="2600543" cy="2145255"/>
            <a:chOff x="9284663" y="2547339"/>
            <a:chExt cx="2600543" cy="2145255"/>
          </a:xfrm>
        </p:grpSpPr>
        <p:grpSp>
          <p:nvGrpSpPr>
            <p:cNvPr id="41" name="Group 40"/>
            <p:cNvGrpSpPr/>
            <p:nvPr/>
          </p:nvGrpSpPr>
          <p:grpSpPr>
            <a:xfrm>
              <a:off x="9284663" y="2547339"/>
              <a:ext cx="656819" cy="2145255"/>
              <a:chOff x="8860632" y="2430603"/>
              <a:chExt cx="656819" cy="2145255"/>
            </a:xfrm>
          </p:grpSpPr>
          <p:sp>
            <p:nvSpPr>
              <p:cNvPr id="16" name="Freeform 15"/>
              <p:cNvSpPr/>
              <p:nvPr/>
            </p:nvSpPr>
            <p:spPr>
              <a:xfrm>
                <a:off x="9326951" y="3379405"/>
                <a:ext cx="190500" cy="247650"/>
              </a:xfrm>
              <a:custGeom>
                <a:avLst/>
                <a:gdLst>
                  <a:gd name="connsiteX0" fmla="*/ 0 w 428625"/>
                  <a:gd name="connsiteY0" fmla="*/ 0 h 704850"/>
                  <a:gd name="connsiteX1" fmla="*/ 428625 w 428625"/>
                  <a:gd name="connsiteY1" fmla="*/ 342900 h 704850"/>
                  <a:gd name="connsiteX2" fmla="*/ 0 w 428625"/>
                  <a:gd name="connsiteY2" fmla="*/ 704850 h 704850"/>
                </a:gdLst>
                <a:ahLst/>
                <a:cxnLst>
                  <a:cxn ang="0">
                    <a:pos x="connsiteX0" y="connsiteY0"/>
                  </a:cxn>
                  <a:cxn ang="0">
                    <a:pos x="connsiteX1" y="connsiteY1"/>
                  </a:cxn>
                  <a:cxn ang="0">
                    <a:pos x="connsiteX2" y="connsiteY2"/>
                  </a:cxn>
                </a:cxnLst>
                <a:rect l="l" t="t" r="r" b="b"/>
                <a:pathLst>
                  <a:path w="428625" h="704850">
                    <a:moveTo>
                      <a:pt x="0" y="0"/>
                    </a:moveTo>
                    <a:lnTo>
                      <a:pt x="428625" y="342900"/>
                    </a:lnTo>
                    <a:lnTo>
                      <a:pt x="0" y="704850"/>
                    </a:lnTo>
                  </a:path>
                </a:pathLst>
              </a:custGeom>
              <a:solidFill>
                <a:schemeClr val="tx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9" name="Freeform 18"/>
              <p:cNvSpPr/>
              <p:nvPr/>
            </p:nvSpPr>
            <p:spPr>
              <a:xfrm>
                <a:off x="8860632" y="2430603"/>
                <a:ext cx="448982" cy="2145255"/>
              </a:xfrm>
              <a:custGeom>
                <a:avLst/>
                <a:gdLst>
                  <a:gd name="connsiteX0" fmla="*/ 0 w 457200"/>
                  <a:gd name="connsiteY0" fmla="*/ 0 h 695325"/>
                  <a:gd name="connsiteX1" fmla="*/ 457200 w 457200"/>
                  <a:gd name="connsiteY1" fmla="*/ 0 h 695325"/>
                  <a:gd name="connsiteX2" fmla="*/ 457200 w 457200"/>
                  <a:gd name="connsiteY2" fmla="*/ 695325 h 695325"/>
                  <a:gd name="connsiteX3" fmla="*/ 38100 w 457200"/>
                  <a:gd name="connsiteY3" fmla="*/ 695325 h 695325"/>
                  <a:gd name="connsiteX0" fmla="*/ 0 w 457200"/>
                  <a:gd name="connsiteY0" fmla="*/ 0 h 695325"/>
                  <a:gd name="connsiteX1" fmla="*/ 457200 w 457200"/>
                  <a:gd name="connsiteY1" fmla="*/ 0 h 695325"/>
                  <a:gd name="connsiteX2" fmla="*/ 457200 w 457200"/>
                  <a:gd name="connsiteY2" fmla="*/ 695325 h 695325"/>
                  <a:gd name="connsiteX3" fmla="*/ 26147 w 457200"/>
                  <a:gd name="connsiteY3" fmla="*/ 695325 h 695325"/>
                  <a:gd name="connsiteX0" fmla="*/ 0 w 457200"/>
                  <a:gd name="connsiteY0" fmla="*/ 0 h 695325"/>
                  <a:gd name="connsiteX1" fmla="*/ 457200 w 457200"/>
                  <a:gd name="connsiteY1" fmla="*/ 0 h 695325"/>
                  <a:gd name="connsiteX2" fmla="*/ 457200 w 457200"/>
                  <a:gd name="connsiteY2" fmla="*/ 695325 h 695325"/>
                  <a:gd name="connsiteX3" fmla="*/ 8218 w 457200"/>
                  <a:gd name="connsiteY3" fmla="*/ 695325 h 695325"/>
                  <a:gd name="connsiteX0" fmla="*/ 0 w 451223"/>
                  <a:gd name="connsiteY0" fmla="*/ 0 h 695325"/>
                  <a:gd name="connsiteX1" fmla="*/ 451223 w 451223"/>
                  <a:gd name="connsiteY1" fmla="*/ 0 h 695325"/>
                  <a:gd name="connsiteX2" fmla="*/ 451223 w 451223"/>
                  <a:gd name="connsiteY2" fmla="*/ 695325 h 695325"/>
                  <a:gd name="connsiteX3" fmla="*/ 2241 w 451223"/>
                  <a:gd name="connsiteY3" fmla="*/ 695325 h 695325"/>
                  <a:gd name="connsiteX0" fmla="*/ 3736 w 448982"/>
                  <a:gd name="connsiteY0" fmla="*/ 0 h 695325"/>
                  <a:gd name="connsiteX1" fmla="*/ 448982 w 448982"/>
                  <a:gd name="connsiteY1" fmla="*/ 0 h 695325"/>
                  <a:gd name="connsiteX2" fmla="*/ 448982 w 448982"/>
                  <a:gd name="connsiteY2" fmla="*/ 695325 h 695325"/>
                  <a:gd name="connsiteX3" fmla="*/ 0 w 448982"/>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448982" h="695325">
                    <a:moveTo>
                      <a:pt x="3736" y="0"/>
                    </a:moveTo>
                    <a:lnTo>
                      <a:pt x="448982" y="0"/>
                    </a:lnTo>
                    <a:lnTo>
                      <a:pt x="448982" y="695325"/>
                    </a:lnTo>
                    <a:lnTo>
                      <a:pt x="0" y="695325"/>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grpSp>
        <p:sp>
          <p:nvSpPr>
            <p:cNvPr id="36" name="TextBox 35"/>
            <p:cNvSpPr txBox="1"/>
            <p:nvPr/>
          </p:nvSpPr>
          <p:spPr>
            <a:xfrm>
              <a:off x="9929054" y="3131590"/>
              <a:ext cx="1956152" cy="1015663"/>
            </a:xfrm>
            <a:prstGeom prst="rect">
              <a:avLst/>
            </a:prstGeom>
            <a:noFill/>
            <a:ln>
              <a:noFill/>
            </a:ln>
            <a:effectLst/>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ahoma"/>
                  <a:ea typeface="+mn-ea"/>
                  <a:cs typeface="Arial"/>
                </a:rPr>
                <a:t>Preparing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ahoma"/>
                  <a:ea typeface="+mn-ea"/>
                  <a:cs typeface="Arial"/>
                </a:rPr>
                <a:t>Purchase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ahoma"/>
                  <a:ea typeface="+mn-ea"/>
                  <a:cs typeface="Arial"/>
                </a:rPr>
                <a:t>Decision</a:t>
              </a:r>
            </a:p>
          </p:txBody>
        </p:sp>
      </p:grpSp>
      <p:grpSp>
        <p:nvGrpSpPr>
          <p:cNvPr id="45" name="Group 44"/>
          <p:cNvGrpSpPr/>
          <p:nvPr/>
        </p:nvGrpSpPr>
        <p:grpSpPr>
          <a:xfrm>
            <a:off x="9284663" y="4738604"/>
            <a:ext cx="2194174" cy="707886"/>
            <a:chOff x="9284663" y="4738604"/>
            <a:chExt cx="2194174" cy="707886"/>
          </a:xfrm>
        </p:grpSpPr>
        <p:sp>
          <p:nvSpPr>
            <p:cNvPr id="14" name="TextBox 13"/>
            <p:cNvSpPr txBox="1"/>
            <p:nvPr/>
          </p:nvSpPr>
          <p:spPr>
            <a:xfrm>
              <a:off x="9929054" y="4738604"/>
              <a:ext cx="1549783" cy="707886"/>
            </a:xfrm>
            <a:prstGeom prst="rect">
              <a:avLst/>
            </a:prstGeom>
            <a:noFill/>
            <a:ln>
              <a:no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Making 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Purchase</a:t>
              </a:r>
            </a:p>
          </p:txBody>
        </p:sp>
        <p:grpSp>
          <p:nvGrpSpPr>
            <p:cNvPr id="42" name="Group 41"/>
            <p:cNvGrpSpPr/>
            <p:nvPr/>
          </p:nvGrpSpPr>
          <p:grpSpPr>
            <a:xfrm>
              <a:off x="9284663" y="4782876"/>
              <a:ext cx="639482" cy="647295"/>
              <a:chOff x="8846912" y="4666140"/>
              <a:chExt cx="639482" cy="647295"/>
            </a:xfrm>
          </p:grpSpPr>
          <p:sp>
            <p:nvSpPr>
              <p:cNvPr id="20" name="Freeform 19"/>
              <p:cNvSpPr/>
              <p:nvPr/>
            </p:nvSpPr>
            <p:spPr>
              <a:xfrm>
                <a:off x="8846912" y="4666140"/>
                <a:ext cx="448982" cy="647295"/>
              </a:xfrm>
              <a:custGeom>
                <a:avLst/>
                <a:gdLst>
                  <a:gd name="connsiteX0" fmla="*/ 0 w 457200"/>
                  <a:gd name="connsiteY0" fmla="*/ 0 h 695325"/>
                  <a:gd name="connsiteX1" fmla="*/ 457200 w 457200"/>
                  <a:gd name="connsiteY1" fmla="*/ 0 h 695325"/>
                  <a:gd name="connsiteX2" fmla="*/ 457200 w 457200"/>
                  <a:gd name="connsiteY2" fmla="*/ 695325 h 695325"/>
                  <a:gd name="connsiteX3" fmla="*/ 38100 w 457200"/>
                  <a:gd name="connsiteY3" fmla="*/ 695325 h 695325"/>
                  <a:gd name="connsiteX0" fmla="*/ 0 w 457200"/>
                  <a:gd name="connsiteY0" fmla="*/ 0 h 695325"/>
                  <a:gd name="connsiteX1" fmla="*/ 457200 w 457200"/>
                  <a:gd name="connsiteY1" fmla="*/ 0 h 695325"/>
                  <a:gd name="connsiteX2" fmla="*/ 457200 w 457200"/>
                  <a:gd name="connsiteY2" fmla="*/ 695325 h 695325"/>
                  <a:gd name="connsiteX3" fmla="*/ 26147 w 457200"/>
                  <a:gd name="connsiteY3" fmla="*/ 695325 h 695325"/>
                  <a:gd name="connsiteX0" fmla="*/ 0 w 457200"/>
                  <a:gd name="connsiteY0" fmla="*/ 0 h 695325"/>
                  <a:gd name="connsiteX1" fmla="*/ 457200 w 457200"/>
                  <a:gd name="connsiteY1" fmla="*/ 0 h 695325"/>
                  <a:gd name="connsiteX2" fmla="*/ 457200 w 457200"/>
                  <a:gd name="connsiteY2" fmla="*/ 695325 h 695325"/>
                  <a:gd name="connsiteX3" fmla="*/ 8218 w 457200"/>
                  <a:gd name="connsiteY3" fmla="*/ 695325 h 695325"/>
                  <a:gd name="connsiteX0" fmla="*/ 0 w 451223"/>
                  <a:gd name="connsiteY0" fmla="*/ 0 h 695325"/>
                  <a:gd name="connsiteX1" fmla="*/ 451223 w 451223"/>
                  <a:gd name="connsiteY1" fmla="*/ 0 h 695325"/>
                  <a:gd name="connsiteX2" fmla="*/ 451223 w 451223"/>
                  <a:gd name="connsiteY2" fmla="*/ 695325 h 695325"/>
                  <a:gd name="connsiteX3" fmla="*/ 2241 w 451223"/>
                  <a:gd name="connsiteY3" fmla="*/ 695325 h 695325"/>
                  <a:gd name="connsiteX0" fmla="*/ 3736 w 448982"/>
                  <a:gd name="connsiteY0" fmla="*/ 0 h 695325"/>
                  <a:gd name="connsiteX1" fmla="*/ 448982 w 448982"/>
                  <a:gd name="connsiteY1" fmla="*/ 0 h 695325"/>
                  <a:gd name="connsiteX2" fmla="*/ 448982 w 448982"/>
                  <a:gd name="connsiteY2" fmla="*/ 695325 h 695325"/>
                  <a:gd name="connsiteX3" fmla="*/ 0 w 448982"/>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448982" h="695325">
                    <a:moveTo>
                      <a:pt x="3736" y="0"/>
                    </a:moveTo>
                    <a:lnTo>
                      <a:pt x="448982" y="0"/>
                    </a:lnTo>
                    <a:lnTo>
                      <a:pt x="448982" y="695325"/>
                    </a:lnTo>
                    <a:lnTo>
                      <a:pt x="0" y="695325"/>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38" name="Freeform 37"/>
              <p:cNvSpPr/>
              <p:nvPr/>
            </p:nvSpPr>
            <p:spPr>
              <a:xfrm>
                <a:off x="9295894" y="4865962"/>
                <a:ext cx="190500" cy="247650"/>
              </a:xfrm>
              <a:custGeom>
                <a:avLst/>
                <a:gdLst>
                  <a:gd name="connsiteX0" fmla="*/ 0 w 428625"/>
                  <a:gd name="connsiteY0" fmla="*/ 0 h 704850"/>
                  <a:gd name="connsiteX1" fmla="*/ 428625 w 428625"/>
                  <a:gd name="connsiteY1" fmla="*/ 342900 h 704850"/>
                  <a:gd name="connsiteX2" fmla="*/ 0 w 428625"/>
                  <a:gd name="connsiteY2" fmla="*/ 704850 h 704850"/>
                </a:gdLst>
                <a:ahLst/>
                <a:cxnLst>
                  <a:cxn ang="0">
                    <a:pos x="connsiteX0" y="connsiteY0"/>
                  </a:cxn>
                  <a:cxn ang="0">
                    <a:pos x="connsiteX1" y="connsiteY1"/>
                  </a:cxn>
                  <a:cxn ang="0">
                    <a:pos x="connsiteX2" y="connsiteY2"/>
                  </a:cxn>
                </a:cxnLst>
                <a:rect l="l" t="t" r="r" b="b"/>
                <a:pathLst>
                  <a:path w="428625" h="704850">
                    <a:moveTo>
                      <a:pt x="0" y="0"/>
                    </a:moveTo>
                    <a:lnTo>
                      <a:pt x="428625" y="342900"/>
                    </a:lnTo>
                    <a:lnTo>
                      <a:pt x="0" y="704850"/>
                    </a:lnTo>
                  </a:path>
                </a:pathLst>
              </a:custGeom>
              <a:solidFill>
                <a:schemeClr val="tx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grpSp>
      </p:grpSp>
    </p:spTree>
    <p:extLst>
      <p:ext uri="{BB962C8B-B14F-4D97-AF65-F5344CB8AC3E}">
        <p14:creationId xmlns:p14="http://schemas.microsoft.com/office/powerpoint/2010/main" val="3851839187"/>
      </p:ext>
    </p:extLst>
  </p:cSld>
  <p:clrMapOvr>
    <a:masterClrMapping/>
  </p:clrMapOvr>
  <p:transition spd="slow">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D4F5FA13-5FB1-407D-BF2B-456AD4979843}"/>
              </a:ext>
            </a:extLst>
          </p:cNvPr>
          <p:cNvGraphicFramePr/>
          <p:nvPr/>
        </p:nvGraphicFramePr>
        <p:xfrm>
          <a:off x="419595" y="1183489"/>
          <a:ext cx="11162804" cy="506491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04801" y="76200"/>
            <a:ext cx="11658600" cy="1142999"/>
          </a:xfrm>
        </p:spPr>
        <p:txBody>
          <a:bodyPr/>
          <a:lstStyle/>
          <a:p>
            <a:r>
              <a:rPr lang="en-US" sz="3600" dirty="0"/>
              <a:t>Television is The Top Advertising Medium That</a:t>
            </a:r>
            <a:br>
              <a:rPr lang="en-US" sz="3600" dirty="0"/>
            </a:br>
            <a:r>
              <a:rPr lang="en-US" sz="3600" dirty="0"/>
              <a:t> Influences Ad-Supported Streamers Purchase Decisions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27</a:t>
            </a:fld>
            <a:endParaRPr lang="en-US" dirty="0">
              <a:solidFill>
                <a:prstClr val="black"/>
              </a:solidFill>
            </a:endParaRPr>
          </a:p>
        </p:txBody>
      </p:sp>
      <p:sp>
        <p:nvSpPr>
          <p:cNvPr id="5" name="Text Placeholder 4"/>
          <p:cNvSpPr>
            <a:spLocks noGrp="1"/>
          </p:cNvSpPr>
          <p:nvPr>
            <p:ph type="body" sz="quarter" idx="13"/>
          </p:nvPr>
        </p:nvSpPr>
        <p:spPr>
          <a:xfrm>
            <a:off x="388626" y="6207911"/>
            <a:ext cx="8907774" cy="553998"/>
          </a:xfrm>
        </p:spPr>
        <p:txBody>
          <a:bodyPr/>
          <a:lstStyle/>
          <a:p>
            <a:pPr eaLnBrk="0" hangingPunct="0">
              <a:lnSpc>
                <a:spcPct val="100000"/>
              </a:lnSpc>
            </a:pPr>
            <a:r>
              <a:rPr lang="en-US" dirty="0"/>
              <a:t>Source: GfK TVB Media Comparisons Study 2023. Persons 18+ ad-supported streamers on TV or mobile device. Includes only those who chose a media. </a:t>
            </a:r>
            <a:br>
              <a:rPr lang="en-US" dirty="0"/>
            </a:br>
            <a:r>
              <a:rPr lang="en-US" dirty="0"/>
              <a:t>QO1 - Please select the one type of advertising medium which, you feel, most influences you to make a purchase decision? Broadcast TV News Websites/Apps includes local TV station &amp; network websites/apps for news/weather/sports. </a:t>
            </a:r>
          </a:p>
        </p:txBody>
      </p:sp>
      <p:sp>
        <p:nvSpPr>
          <p:cNvPr id="9" name="Rectangle 8"/>
          <p:cNvSpPr/>
          <p:nvPr/>
        </p:nvSpPr>
        <p:spPr>
          <a:xfrm>
            <a:off x="6819404" y="4114800"/>
            <a:ext cx="4953000" cy="830997"/>
          </a:xfrm>
          <a:prstGeom prst="rect">
            <a:avLst/>
          </a:prstGeom>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rPr>
              <a:t>Advertising medium which you feel most influences you to make a purchase decision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rPr>
              <a:t>% Adults 18+ Ad-Supported Streamers</a:t>
            </a:r>
          </a:p>
        </p:txBody>
      </p:sp>
    </p:spTree>
    <p:extLst>
      <p:ext uri="{BB962C8B-B14F-4D97-AF65-F5344CB8AC3E}">
        <p14:creationId xmlns:p14="http://schemas.microsoft.com/office/powerpoint/2010/main" val="1000947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30F1C-45CE-975F-058C-3A252E0843BB}"/>
              </a:ext>
            </a:extLst>
          </p:cNvPr>
          <p:cNvSpPr>
            <a:spLocks noGrp="1"/>
          </p:cNvSpPr>
          <p:nvPr>
            <p:ph type="ctrTitle"/>
          </p:nvPr>
        </p:nvSpPr>
        <p:spPr>
          <a:xfrm>
            <a:off x="304800" y="1813173"/>
            <a:ext cx="11425813" cy="1615827"/>
          </a:xfrm>
        </p:spPr>
        <p:txBody>
          <a:bodyPr/>
          <a:lstStyle/>
          <a:p>
            <a:r>
              <a:rPr lang="en-US" dirty="0"/>
              <a:t>Using Broadcast and Streaming together</a:t>
            </a:r>
          </a:p>
        </p:txBody>
      </p:sp>
    </p:spTree>
    <p:extLst>
      <p:ext uri="{BB962C8B-B14F-4D97-AF65-F5344CB8AC3E}">
        <p14:creationId xmlns:p14="http://schemas.microsoft.com/office/powerpoint/2010/main" val="1102411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a:srcRect l="2439" t="4070" r="2549" b="16003"/>
          <a:stretch/>
        </p:blipFill>
        <p:spPr>
          <a:xfrm>
            <a:off x="485515" y="1709365"/>
            <a:ext cx="4451684" cy="2587610"/>
          </a:xfrm>
          <a:prstGeom prst="rect">
            <a:avLst/>
          </a:prstGeom>
          <a:effectLst/>
        </p:spPr>
      </p:pic>
      <p:sp>
        <p:nvSpPr>
          <p:cNvPr id="28" name="Rectangle 27"/>
          <p:cNvSpPr/>
          <p:nvPr/>
        </p:nvSpPr>
        <p:spPr>
          <a:xfrm>
            <a:off x="1989063" y="4487143"/>
            <a:ext cx="3451711" cy="450849"/>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a:ea typeface="+mn-ea"/>
                <a:cs typeface="Arial"/>
              </a:rPr>
              <a:t>Broadcast </a:t>
            </a:r>
          </a:p>
        </p:txBody>
      </p:sp>
      <p:sp>
        <p:nvSpPr>
          <p:cNvPr id="24" name="Rectangle 23"/>
          <p:cNvSpPr/>
          <p:nvPr/>
        </p:nvSpPr>
        <p:spPr>
          <a:xfrm>
            <a:off x="8495558" y="3441139"/>
            <a:ext cx="1632468" cy="450849"/>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a:ea typeface="+mn-ea"/>
                <a:cs typeface="Arial"/>
              </a:rPr>
              <a:t>Streaming</a:t>
            </a:r>
          </a:p>
        </p:txBody>
      </p:sp>
      <p:sp>
        <p:nvSpPr>
          <p:cNvPr id="2" name="Title 1"/>
          <p:cNvSpPr>
            <a:spLocks noGrp="1"/>
          </p:cNvSpPr>
          <p:nvPr>
            <p:ph type="title"/>
          </p:nvPr>
        </p:nvSpPr>
        <p:spPr>
          <a:xfrm>
            <a:off x="838199" y="228934"/>
            <a:ext cx="10515601" cy="646556"/>
          </a:xfrm>
        </p:spPr>
        <p:txBody>
          <a:bodyPr/>
          <a:lstStyle/>
          <a:p>
            <a:pPr algn="l"/>
            <a:r>
              <a:rPr lang="en-US" dirty="0"/>
              <a:t>Mass Reach….</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74E1A5-8F17-4BD6-842F-5F1433C8E690}" type="slidenum">
              <a:rPr kumimoji="0" lang="en-US" sz="1000" b="0"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Title 1">
            <a:extLst>
              <a:ext uri="{FF2B5EF4-FFF2-40B4-BE49-F238E27FC236}">
                <a16:creationId xmlns:a16="http://schemas.microsoft.com/office/drawing/2014/main" id="{E8DA7564-03CF-4F09-876D-843B42DECC6D}"/>
              </a:ext>
            </a:extLst>
          </p:cNvPr>
          <p:cNvSpPr txBox="1">
            <a:spLocks/>
          </p:cNvSpPr>
          <p:nvPr/>
        </p:nvSpPr>
        <p:spPr>
          <a:xfrm>
            <a:off x="3808637" y="5519626"/>
            <a:ext cx="7765775" cy="64655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rgbClr val="0000FF"/>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With One-to-One Precision</a:t>
            </a:r>
          </a:p>
        </p:txBody>
      </p:sp>
      <p:pic>
        <p:nvPicPr>
          <p:cNvPr id="3" name="Picture 2">
            <a:extLst>
              <a:ext uri="{FF2B5EF4-FFF2-40B4-BE49-F238E27FC236}">
                <a16:creationId xmlns:a16="http://schemas.microsoft.com/office/drawing/2014/main" id="{AAD4F154-7D8D-E85C-D7B9-FAFDD3702BB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772400" y="929370"/>
            <a:ext cx="2922442" cy="1911672"/>
          </a:xfrm>
          <a:prstGeom prst="rect">
            <a:avLst/>
          </a:prstGeom>
        </p:spPr>
      </p:pic>
    </p:spTree>
    <p:extLst>
      <p:ext uri="{BB962C8B-B14F-4D97-AF65-F5344CB8AC3E}">
        <p14:creationId xmlns:p14="http://schemas.microsoft.com/office/powerpoint/2010/main" val="304896139"/>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0" y="990600"/>
            <a:ext cx="10699531" cy="4250499"/>
          </a:xfrm>
          <a:prstGeom prst="rect">
            <a:avLst/>
          </a:prstGeom>
        </p:spPr>
      </p:pic>
    </p:spTree>
    <p:extLst>
      <p:ext uri="{BB962C8B-B14F-4D97-AF65-F5344CB8AC3E}">
        <p14:creationId xmlns:p14="http://schemas.microsoft.com/office/powerpoint/2010/main" val="111234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pattFill prst="ltUpDiag">
          <a:fgClr>
            <a:schemeClr val="bg2"/>
          </a:fgClr>
          <a:bgClr>
            <a:schemeClr val="bg1"/>
          </a:bgClr>
        </a:patt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CC07FF-1429-1A67-F15A-AE9C055429D0}"/>
              </a:ext>
            </a:extLst>
          </p:cNvPr>
          <p:cNvSpPr/>
          <p:nvPr/>
        </p:nvSpPr>
        <p:spPr>
          <a:xfrm>
            <a:off x="6140174" y="1904646"/>
            <a:ext cx="5213113" cy="3429353"/>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698613F5-0C17-0680-6026-C17100C2050A}"/>
              </a:ext>
            </a:extLst>
          </p:cNvPr>
          <p:cNvSpPr/>
          <p:nvPr/>
        </p:nvSpPr>
        <p:spPr>
          <a:xfrm>
            <a:off x="632881" y="1904646"/>
            <a:ext cx="5263755" cy="3429353"/>
          </a:xfrm>
          <a:prstGeom prst="rect">
            <a:avLst/>
          </a:prstGeom>
          <a:solidFill>
            <a:srgbClr val="B4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2B9A8B90-7C5F-306A-8054-1DCFD4F7B6A1}"/>
              </a:ext>
            </a:extLst>
          </p:cNvPr>
          <p:cNvSpPr/>
          <p:nvPr/>
        </p:nvSpPr>
        <p:spPr>
          <a:xfrm>
            <a:off x="632881" y="1904649"/>
            <a:ext cx="5263755" cy="3010251"/>
          </a:xfrm>
          <a:prstGeom prst="rect">
            <a:avLst/>
          </a:prstGeom>
          <a:solidFill>
            <a:schemeClr val="tx1">
              <a:lumMod val="75000"/>
              <a:lumOff val="25000"/>
            </a:schemeClr>
          </a:solidFill>
          <a:ln>
            <a:noFill/>
          </a:ln>
        </p:spPr>
        <p:txBody>
          <a:bodyPr wrap="square" bIns="12192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Arial "/>
              <a:ea typeface="+mn-ea"/>
              <a:cs typeface="Arial" panose="020B0604020202020204" pitchFamily="34" charset="0"/>
            </a:endParaRPr>
          </a:p>
        </p:txBody>
      </p:sp>
      <p:sp>
        <p:nvSpPr>
          <p:cNvPr id="6" name="Rectangle 5">
            <a:extLst>
              <a:ext uri="{FF2B5EF4-FFF2-40B4-BE49-F238E27FC236}">
                <a16:creationId xmlns:a16="http://schemas.microsoft.com/office/drawing/2014/main" id="{CA2DA8C0-9733-544A-E6FB-553C8C8C1C28}"/>
              </a:ext>
            </a:extLst>
          </p:cNvPr>
          <p:cNvSpPr/>
          <p:nvPr/>
        </p:nvSpPr>
        <p:spPr>
          <a:xfrm>
            <a:off x="6140171" y="1904647"/>
            <a:ext cx="5213628" cy="3010252"/>
          </a:xfrm>
          <a:prstGeom prst="rect">
            <a:avLst/>
          </a:prstGeom>
          <a:solidFill>
            <a:schemeClr val="tx1">
              <a:lumMod val="75000"/>
              <a:lumOff val="25000"/>
            </a:schemeClr>
          </a:solidFill>
          <a:ln>
            <a:noFill/>
          </a:ln>
        </p:spPr>
        <p:txBody>
          <a:bodyPr wrap="square" bIns="12192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Arial "/>
              <a:ea typeface="+mn-ea"/>
              <a:cs typeface="Arial" panose="020B0604020202020204" pitchFamily="34" charset="0"/>
            </a:endParaRPr>
          </a:p>
        </p:txBody>
      </p:sp>
      <p:sp>
        <p:nvSpPr>
          <p:cNvPr id="8" name="Rectangle 7">
            <a:extLst>
              <a:ext uri="{FF2B5EF4-FFF2-40B4-BE49-F238E27FC236}">
                <a16:creationId xmlns:a16="http://schemas.microsoft.com/office/drawing/2014/main" id="{92687B92-C20C-7CCE-F30A-60AE8D63D2BA}"/>
              </a:ext>
            </a:extLst>
          </p:cNvPr>
          <p:cNvSpPr/>
          <p:nvPr/>
        </p:nvSpPr>
        <p:spPr>
          <a:xfrm>
            <a:off x="632881" y="2947970"/>
            <a:ext cx="5263754" cy="1056956"/>
          </a:xfrm>
          <a:prstGeom prst="rect">
            <a:avLst/>
          </a:prstGeom>
        </p:spPr>
        <p:txBody>
          <a:bodyPr wrap="square">
            <a:spAutoFit/>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Arial "/>
                <a:ea typeface="+mn-ea"/>
                <a:cs typeface="Arial" panose="020B0604020202020204" pitchFamily="34" charset="0"/>
              </a:rPr>
              <a:t>REACH </a:t>
            </a:r>
            <a:endParaRPr kumimoji="0" lang="en-US" sz="4400" b="0" i="0" u="none" strike="noStrike" kern="1200" cap="none" spc="0" normalizeH="0" baseline="0" noProof="0" dirty="0">
              <a:ln>
                <a:noFill/>
              </a:ln>
              <a:solidFill>
                <a:prstClr val="white"/>
              </a:solidFill>
              <a:effectLst/>
              <a:uLnTx/>
              <a:uFillTx/>
              <a:latin typeface="Arial "/>
              <a:ea typeface="+mn-ea"/>
              <a:cs typeface="Arial" panose="020B0604020202020204" pitchFamily="34" charset="0"/>
            </a:endParaRPr>
          </a:p>
        </p:txBody>
      </p:sp>
      <p:sp>
        <p:nvSpPr>
          <p:cNvPr id="11" name="Rectangle 10">
            <a:extLst>
              <a:ext uri="{FF2B5EF4-FFF2-40B4-BE49-F238E27FC236}">
                <a16:creationId xmlns:a16="http://schemas.microsoft.com/office/drawing/2014/main" id="{2F3B804D-6D9D-07F6-7CFB-6B3216DE9898}"/>
              </a:ext>
            </a:extLst>
          </p:cNvPr>
          <p:cNvSpPr/>
          <p:nvPr/>
        </p:nvSpPr>
        <p:spPr>
          <a:xfrm>
            <a:off x="6051825" y="2962925"/>
            <a:ext cx="5263754" cy="1056956"/>
          </a:xfrm>
          <a:prstGeom prst="rect">
            <a:avLst/>
          </a:prstGeom>
        </p:spPr>
        <p:txBody>
          <a:bodyPr wrap="square">
            <a:spAutoFit/>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Arial "/>
                <a:ea typeface="+mn-ea"/>
                <a:cs typeface="Arial" panose="020B0604020202020204" pitchFamily="34" charset="0"/>
              </a:rPr>
              <a:t>REINFORCE</a:t>
            </a:r>
            <a:endParaRPr kumimoji="0" lang="en-US" sz="4400" b="0" i="0" u="none" strike="noStrike" kern="1200" cap="none" spc="0" normalizeH="0" baseline="0" noProof="0" dirty="0">
              <a:ln>
                <a:noFill/>
              </a:ln>
              <a:solidFill>
                <a:prstClr val="white"/>
              </a:solidFill>
              <a:effectLst/>
              <a:uLnTx/>
              <a:uFillTx/>
              <a:latin typeface="Arial "/>
              <a:ea typeface="+mn-ea"/>
              <a:cs typeface="Arial" panose="020B0604020202020204" pitchFamily="34" charset="0"/>
            </a:endParaRPr>
          </a:p>
        </p:txBody>
      </p:sp>
    </p:spTree>
    <p:extLst>
      <p:ext uri="{BB962C8B-B14F-4D97-AF65-F5344CB8AC3E}">
        <p14:creationId xmlns:p14="http://schemas.microsoft.com/office/powerpoint/2010/main" val="41662617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8" name="Rectangle 7"/>
          <p:cNvSpPr/>
          <p:nvPr/>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74E1A5-8F17-4BD6-842F-5F1433C8E690}" type="slidenum">
              <a:rPr kumimoji="0" lang="en-US" sz="1000" b="0"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3626" y="358967"/>
            <a:ext cx="7859949" cy="5727938"/>
          </a:xfrm>
          <a:prstGeom prst="roundRect">
            <a:avLst>
              <a:gd name="adj" fmla="val 8594"/>
            </a:avLst>
          </a:prstGeom>
          <a:solidFill>
            <a:srgbClr val="FFFFFF">
              <a:shade val="85000"/>
            </a:srgbClr>
          </a:solidFill>
          <a:ln w="28575">
            <a:solidFill>
              <a:schemeClr val="bg1"/>
            </a:solidFill>
          </a:ln>
          <a:effectLst>
            <a:reflection blurRad="12700" stA="38000" endPos="28000" dist="5000" dir="5400000" sy="-100000" algn="bl" rotWithShape="0"/>
          </a:effectLst>
        </p:spPr>
      </p:pic>
    </p:spTree>
    <p:extLst>
      <p:ext uri="{BB962C8B-B14F-4D97-AF65-F5344CB8AC3E}">
        <p14:creationId xmlns:p14="http://schemas.microsoft.com/office/powerpoint/2010/main" val="3098628940"/>
      </p:ext>
    </p:extLst>
  </p:cSld>
  <p:clrMapOvr>
    <a:masterClrMapping/>
  </p:clrMapOvr>
  <p:transition spd="slow">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8" name="Rectangle 7"/>
          <p:cNvSpPr/>
          <p:nvPr/>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74E1A5-8F17-4BD6-842F-5F1433C8E690}" type="slidenum">
              <a:rPr kumimoji="0" lang="en-US" sz="1000" b="0"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pic>
        <p:nvPicPr>
          <p:cNvPr id="3" name="Picture 2">
            <a:extLst>
              <a:ext uri="{FF2B5EF4-FFF2-40B4-BE49-F238E27FC236}">
                <a16:creationId xmlns:a16="http://schemas.microsoft.com/office/drawing/2014/main" id="{3B6681C5-95D2-45B9-A833-A30612C736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9488" y="373483"/>
            <a:ext cx="7993025" cy="5332967"/>
          </a:xfrm>
          <a:prstGeom prst="rect">
            <a:avLst/>
          </a:prstGeom>
          <a:ln w="19050">
            <a:solidFill>
              <a:schemeClr val="tx1"/>
            </a:solidFill>
          </a:ln>
          <a:effectLst>
            <a:reflection blurRad="6350" stA="50000" endA="295" endPos="92000" dist="101600" dir="5400000" sy="-100000" algn="bl" rotWithShape="0"/>
          </a:effectLst>
        </p:spPr>
      </p:pic>
    </p:spTree>
    <p:extLst>
      <p:ext uri="{BB962C8B-B14F-4D97-AF65-F5344CB8AC3E}">
        <p14:creationId xmlns:p14="http://schemas.microsoft.com/office/powerpoint/2010/main" val="1588514403"/>
      </p:ext>
    </p:extLst>
  </p:cSld>
  <p:clrMapOvr>
    <a:masterClrMapping/>
  </p:clrMapOvr>
  <p:transition spd="slow">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Television Ads Are Motivation For Ad-Supported Streamers To Do Further Research Online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33</a:t>
            </a:fld>
            <a:endParaRPr lang="en-US" dirty="0">
              <a:solidFill>
                <a:prstClr val="black"/>
              </a:solidFill>
            </a:endParaRPr>
          </a:p>
        </p:txBody>
      </p:sp>
      <p:sp>
        <p:nvSpPr>
          <p:cNvPr id="5" name="Text Placeholder 4"/>
          <p:cNvSpPr>
            <a:spLocks noGrp="1"/>
          </p:cNvSpPr>
          <p:nvPr>
            <p:ph type="body" sz="quarter" idx="13"/>
          </p:nvPr>
        </p:nvSpPr>
        <p:spPr>
          <a:xfrm>
            <a:off x="392269" y="6361799"/>
            <a:ext cx="8610599" cy="400110"/>
          </a:xfrm>
        </p:spPr>
        <p:txBody>
          <a:bodyPr/>
          <a:lstStyle/>
          <a:p>
            <a:pPr>
              <a:lnSpc>
                <a:spcPct val="100000"/>
              </a:lnSpc>
            </a:pPr>
            <a:r>
              <a:rPr lang="en-US" dirty="0"/>
              <a:t>Source: GfK TVB Media Comparisons Study 2023. Persons 18+. Persons 18+ ad-supported streamers on TV or mobile device.                                       QO3 - Has an advertisement on television motivated you to go the Internet to find out more information about that product or service?</a:t>
            </a:r>
          </a:p>
        </p:txBody>
      </p:sp>
      <p:sp>
        <p:nvSpPr>
          <p:cNvPr id="6" name="Rectangle 5"/>
          <p:cNvSpPr/>
          <p:nvPr/>
        </p:nvSpPr>
        <p:spPr>
          <a:xfrm>
            <a:off x="1714499" y="1447800"/>
            <a:ext cx="8763000" cy="523220"/>
          </a:xfrm>
          <a:prstGeom prst="rect">
            <a:avLst/>
          </a:prstGeom>
        </p:spPr>
        <p:txBody>
          <a:bodyPr wrap="square">
            <a:spAutoFit/>
          </a:bodyPr>
          <a:lstStyle/>
          <a:p>
            <a:pPr algn="ctr"/>
            <a:r>
              <a:rPr lang="en-US" sz="1400" b="1" dirty="0">
                <a:solidFill>
                  <a:prstClr val="black"/>
                </a:solidFill>
              </a:rPr>
              <a:t>Has an advertisement on television motivated you to go to the Internet to find out more information about that product or service?</a:t>
            </a:r>
          </a:p>
        </p:txBody>
      </p:sp>
      <p:graphicFrame>
        <p:nvGraphicFramePr>
          <p:cNvPr id="3" name="Chart 2">
            <a:extLst>
              <a:ext uri="{FF2B5EF4-FFF2-40B4-BE49-F238E27FC236}">
                <a16:creationId xmlns:a16="http://schemas.microsoft.com/office/drawing/2014/main" id="{CC9EE9E6-B150-0C4E-9D6F-A9E20BC66D9E}"/>
              </a:ext>
            </a:extLst>
          </p:cNvPr>
          <p:cNvGraphicFramePr/>
          <p:nvPr>
            <p:extLst>
              <p:ext uri="{D42A27DB-BD31-4B8C-83A1-F6EECF244321}">
                <p14:modId xmlns:p14="http://schemas.microsoft.com/office/powerpoint/2010/main" val="286193122"/>
              </p:ext>
            </p:extLst>
          </p:nvPr>
        </p:nvGraphicFramePr>
        <p:xfrm>
          <a:off x="3124199" y="1860032"/>
          <a:ext cx="5867399" cy="46127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496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“When visiting a local television station’s website/apps, do you look at the video ads?”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34</a:t>
            </a:fld>
            <a:endParaRPr lang="en-US" dirty="0">
              <a:solidFill>
                <a:prstClr val="black"/>
              </a:solidFill>
            </a:endParaRPr>
          </a:p>
        </p:txBody>
      </p:sp>
      <p:sp>
        <p:nvSpPr>
          <p:cNvPr id="5" name="Text Placeholder 4"/>
          <p:cNvSpPr>
            <a:spLocks noGrp="1"/>
          </p:cNvSpPr>
          <p:nvPr>
            <p:ph type="body" sz="quarter" idx="13"/>
          </p:nvPr>
        </p:nvSpPr>
        <p:spPr>
          <a:xfrm>
            <a:off x="392268" y="6207911"/>
            <a:ext cx="8610599" cy="553998"/>
          </a:xfrm>
        </p:spPr>
        <p:txBody>
          <a:bodyPr/>
          <a:lstStyle/>
          <a:p>
            <a:pPr>
              <a:lnSpc>
                <a:spcPct val="100000"/>
              </a:lnSpc>
            </a:pPr>
            <a:r>
              <a:rPr lang="en-US" dirty="0"/>
              <a:t>Source: GfK TVB Media Comparisons Study 2023. Persons 18+. Persons 18+ ad-supported streamers on TV or mobile device. </a:t>
            </a:r>
            <a:br>
              <a:rPr lang="en-US" dirty="0"/>
            </a:br>
            <a:r>
              <a:rPr lang="en-US" dirty="0"/>
              <a:t>QO12 - And, when visiting a local television station’s website/apps, how often do you look at the video ads? Of those who go to a local station’s website or app. Includes only those who answered every time, most of the time, or sometimes.</a:t>
            </a:r>
          </a:p>
        </p:txBody>
      </p:sp>
      <p:graphicFrame>
        <p:nvGraphicFramePr>
          <p:cNvPr id="6" name="Chart 5">
            <a:extLst>
              <a:ext uri="{FF2B5EF4-FFF2-40B4-BE49-F238E27FC236}">
                <a16:creationId xmlns:a16="http://schemas.microsoft.com/office/drawing/2014/main" id="{D54F6563-13A6-96F9-23AF-3E56916B1CA3}"/>
              </a:ext>
            </a:extLst>
          </p:cNvPr>
          <p:cNvGraphicFramePr/>
          <p:nvPr>
            <p:extLst>
              <p:ext uri="{D42A27DB-BD31-4B8C-83A1-F6EECF244321}">
                <p14:modId xmlns:p14="http://schemas.microsoft.com/office/powerpoint/2010/main" val="3028532180"/>
              </p:ext>
            </p:extLst>
          </p:nvPr>
        </p:nvGraphicFramePr>
        <p:xfrm>
          <a:off x="3124199" y="1371600"/>
          <a:ext cx="5867399" cy="51011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70984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“Have you read or watched local broadcast TV station content on a social media site?”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35</a:t>
            </a:fld>
            <a:endParaRPr lang="en-US" dirty="0">
              <a:solidFill>
                <a:prstClr val="black"/>
              </a:solidFill>
            </a:endParaRPr>
          </a:p>
        </p:txBody>
      </p:sp>
      <p:sp>
        <p:nvSpPr>
          <p:cNvPr id="5" name="Text Placeholder 4"/>
          <p:cNvSpPr>
            <a:spLocks noGrp="1"/>
          </p:cNvSpPr>
          <p:nvPr>
            <p:ph type="body" sz="quarter" idx="13"/>
          </p:nvPr>
        </p:nvSpPr>
        <p:spPr>
          <a:xfrm>
            <a:off x="387627" y="6207911"/>
            <a:ext cx="8832573" cy="553998"/>
          </a:xfrm>
        </p:spPr>
        <p:txBody>
          <a:bodyPr/>
          <a:lstStyle/>
          <a:p>
            <a:pPr>
              <a:lnSpc>
                <a:spcPct val="100000"/>
              </a:lnSpc>
            </a:pPr>
            <a:r>
              <a:rPr lang="en-US" dirty="0"/>
              <a:t>Source: GfK TVB Media Comparisons Study 2023. Persons 18+. Persons 18+ ad-supported streamers on TV or mobile device.                                                                Includes only those who answered all of the time, often, or sometimes.</a:t>
            </a:r>
            <a:br>
              <a:rPr lang="en-US" dirty="0"/>
            </a:br>
            <a:r>
              <a:rPr lang="en-US" dirty="0"/>
              <a:t>QO10 - Have you ever read or watched local broadcast TV station content on a social media site like Facebook, Twitter, Instagram, or TikTok?</a:t>
            </a:r>
          </a:p>
        </p:txBody>
      </p:sp>
      <p:graphicFrame>
        <p:nvGraphicFramePr>
          <p:cNvPr id="6" name="Chart 5">
            <a:extLst>
              <a:ext uri="{FF2B5EF4-FFF2-40B4-BE49-F238E27FC236}">
                <a16:creationId xmlns:a16="http://schemas.microsoft.com/office/drawing/2014/main" id="{4E30A082-9C67-FDB4-5FCA-CA0E4AE96301}"/>
              </a:ext>
            </a:extLst>
          </p:cNvPr>
          <p:cNvGraphicFramePr/>
          <p:nvPr>
            <p:extLst>
              <p:ext uri="{D42A27DB-BD31-4B8C-83A1-F6EECF244321}">
                <p14:modId xmlns:p14="http://schemas.microsoft.com/office/powerpoint/2010/main" val="432240354"/>
              </p:ext>
            </p:extLst>
          </p:nvPr>
        </p:nvGraphicFramePr>
        <p:xfrm>
          <a:off x="3124199" y="1371600"/>
          <a:ext cx="5867399" cy="51011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74981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12818"/>
          <a:stretch/>
        </p:blipFill>
        <p:spPr>
          <a:xfrm>
            <a:off x="6374955" y="4112756"/>
            <a:ext cx="3585132" cy="2574612"/>
          </a:xfrm>
          <a:prstGeom prst="rect">
            <a:avLst/>
          </a:prstGeom>
        </p:spPr>
      </p:pic>
      <p:sp>
        <p:nvSpPr>
          <p:cNvPr id="7" name="TextBox 6"/>
          <p:cNvSpPr txBox="1"/>
          <p:nvPr/>
        </p:nvSpPr>
        <p:spPr>
          <a:xfrm>
            <a:off x="2772960" y="4532615"/>
            <a:ext cx="526108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Tahoma"/>
                <a:ea typeface="+mn-ea"/>
                <a:cs typeface="Arial"/>
              </a:rPr>
              <a:t>                     David Axelrod —</a:t>
            </a:r>
            <a:br>
              <a:rPr kumimoji="0" lang="en-US" sz="2200" b="0" i="0" u="none" strike="noStrike" kern="0" cap="none" spc="0" normalizeH="0" baseline="0" noProof="0" dirty="0">
                <a:ln>
                  <a:noFill/>
                </a:ln>
                <a:solidFill>
                  <a:sysClr val="windowText" lastClr="000000"/>
                </a:solidFill>
                <a:effectLst/>
                <a:uLnTx/>
                <a:uFillTx/>
                <a:latin typeface="Tahoma"/>
                <a:ea typeface="+mn-ea"/>
                <a:cs typeface="Arial"/>
              </a:rPr>
            </a:br>
            <a:r>
              <a:rPr kumimoji="0" lang="en-US" sz="2200" b="0" i="0" u="none" strike="noStrike" kern="0" cap="none" spc="0" normalizeH="0" baseline="0" noProof="0" dirty="0">
                <a:ln>
                  <a:noFill/>
                </a:ln>
                <a:solidFill>
                  <a:sysClr val="windowText" lastClr="000000"/>
                </a:solidFill>
                <a:effectLst/>
                <a:uLnTx/>
                <a:uFillTx/>
                <a:latin typeface="Tahoma"/>
                <a:ea typeface="+mn-ea"/>
                <a:cs typeface="Arial"/>
              </a:rPr>
              <a:t> </a:t>
            </a:r>
            <a:r>
              <a:rPr kumimoji="0" lang="en-US" sz="2000" b="0" i="0" u="none" strike="noStrike" kern="0" cap="none" spc="0" normalizeH="0" baseline="0" noProof="0" dirty="0">
                <a:ln>
                  <a:noFill/>
                </a:ln>
                <a:solidFill>
                  <a:sysClr val="windowText" lastClr="000000"/>
                </a:solidFill>
                <a:effectLst/>
                <a:uLnTx/>
                <a:uFillTx/>
                <a:latin typeface="Tahoma"/>
                <a:ea typeface="+mn-ea"/>
                <a:cs typeface="Arial"/>
              </a:rPr>
              <a:t>  Former Obama Political Consultant</a:t>
            </a:r>
            <a:r>
              <a:rPr kumimoji="0" lang="en-US" sz="2200" b="0" i="0" u="none" strike="noStrike" kern="0" cap="none" spc="0" normalizeH="0" baseline="0" noProof="0" dirty="0">
                <a:ln>
                  <a:noFill/>
                </a:ln>
                <a:solidFill>
                  <a:sysClr val="windowText" lastClr="000000"/>
                </a:solidFill>
                <a:effectLst/>
                <a:uLnTx/>
                <a:uFillTx/>
                <a:latin typeface="Tahoma"/>
                <a:ea typeface="+mn-ea"/>
                <a:cs typeface="Arial"/>
              </a:rPr>
              <a:t>  </a:t>
            </a:r>
          </a:p>
        </p:txBody>
      </p:sp>
      <p:sp>
        <p:nvSpPr>
          <p:cNvPr id="8" name="Oval Callout 7"/>
          <p:cNvSpPr/>
          <p:nvPr/>
        </p:nvSpPr>
        <p:spPr>
          <a:xfrm flipH="1">
            <a:off x="2090415" y="318195"/>
            <a:ext cx="8087370" cy="3102484"/>
          </a:xfrm>
          <a:prstGeom prst="wedgeEllipseCallout">
            <a:avLst>
              <a:gd name="adj1" fmla="val -24184"/>
              <a:gd name="adj2" fmla="val 68051"/>
            </a:avLst>
          </a:prstGeom>
          <a:solidFill>
            <a:srgbClr val="BDD8FF"/>
          </a:solidFill>
          <a:effectLst>
            <a:outerShdw blurRad="50800" dist="38100" dir="2700000" algn="tl" rotWithShape="0">
              <a:prstClr val="black">
                <a:alpha val="40000"/>
              </a:prstClr>
            </a:outerShdw>
          </a:effectLst>
          <a:scene3d>
            <a:camera prst="orthographicFront"/>
            <a:lightRig rig="threePt" dir="t"/>
          </a:scene3d>
          <a:sp3d>
            <a:bevelT w="698500" h="698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Tahoma"/>
              <a:ea typeface="+mn-ea"/>
              <a:cs typeface="Arial"/>
            </a:endParaRPr>
          </a:p>
        </p:txBody>
      </p:sp>
      <p:sp>
        <p:nvSpPr>
          <p:cNvPr id="9" name="Title 3"/>
          <p:cNvSpPr txBox="1">
            <a:spLocks/>
          </p:cNvSpPr>
          <p:nvPr/>
        </p:nvSpPr>
        <p:spPr>
          <a:xfrm>
            <a:off x="3289410" y="778692"/>
            <a:ext cx="5896599" cy="1096978"/>
          </a:xfrm>
          <a:prstGeom prst="rect">
            <a:avLst/>
          </a:prstGeom>
          <a:scene3d>
            <a:camera prst="orthographicFront"/>
            <a:lightRig rig="threePt" dir="t"/>
          </a:scene3d>
          <a:sp3d>
            <a:bevelT/>
          </a:sp3d>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681550" marR="0" lvl="0" indent="-681550" algn="ctr" defTabSz="457200" rtl="0" eaLnBrk="1" fontAlgn="auto" latinLnBrk="0" hangingPunct="1">
              <a:lnSpc>
                <a:spcPts val="8000"/>
              </a:lnSpc>
              <a:spcBef>
                <a:spcPct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50800" dist="38100" dir="2700000" algn="tl" rotWithShape="0">
                    <a:prstClr val="black">
                      <a:alpha val="40000"/>
                    </a:prstClr>
                  </a:outerShdw>
                  <a:reflection blurRad="38100" stA="14000" endPos="41000" dir="5400000" sy="-100000" algn="bl" rotWithShape="0"/>
                </a:effectLst>
                <a:uLnTx/>
                <a:uFillTx/>
                <a:latin typeface="Tahoma"/>
                <a:ea typeface="+mj-ea"/>
                <a:cs typeface="Arial"/>
              </a:rPr>
              <a:t>Broadcast is the </a:t>
            </a:r>
          </a:p>
          <a:p>
            <a:pPr marL="681550" marR="0" lvl="0" indent="-681550" algn="ctr" defTabSz="457200" rtl="0" eaLnBrk="1" fontAlgn="auto" latinLnBrk="0" hangingPunct="1">
              <a:lnSpc>
                <a:spcPts val="8000"/>
              </a:lnSpc>
              <a:spcBef>
                <a:spcPct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outerShdw blurRad="50800" dist="38100" dir="2700000" algn="tl" rotWithShape="0">
                    <a:prstClr val="black">
                      <a:alpha val="40000"/>
                    </a:prstClr>
                  </a:outerShdw>
                  <a:reflection blurRad="38100" stA="14000" endPos="41000" dir="5400000" sy="-100000" algn="bl" rotWithShape="0"/>
                </a:effectLst>
                <a:uLnTx/>
                <a:uFillTx/>
                <a:latin typeface="Tahoma"/>
                <a:ea typeface="+mj-ea"/>
                <a:cs typeface="Arial"/>
              </a:rPr>
              <a:t>nuclear bomb.</a:t>
            </a:r>
          </a:p>
        </p:txBody>
      </p:sp>
    </p:spTree>
    <p:extLst>
      <p:ext uri="{BB962C8B-B14F-4D97-AF65-F5344CB8AC3E}">
        <p14:creationId xmlns:p14="http://schemas.microsoft.com/office/powerpoint/2010/main" val="3167142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304800"/>
            <a:ext cx="11352809" cy="646331"/>
          </a:xfrm>
        </p:spPr>
        <p:txBody>
          <a:bodyPr/>
          <a:lstStyle/>
          <a:p>
            <a:r>
              <a:rPr lang="en-US" dirty="0"/>
              <a:t>Key Findings For Ad-Supported Streamers </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419595" y="1371600"/>
            <a:ext cx="11544053" cy="4944093"/>
          </a:xfrm>
        </p:spPr>
        <p:txBody>
          <a:bodyPr>
            <a:noAutofit/>
          </a:bodyPr>
          <a:lstStyle/>
          <a:p>
            <a:pPr>
              <a:lnSpc>
                <a:spcPct val="100000"/>
              </a:lnSpc>
              <a:spcBef>
                <a:spcPts val="1800"/>
              </a:spcBef>
            </a:pPr>
            <a:r>
              <a:rPr lang="en-US" sz="2000" dirty="0"/>
              <a:t>TV has higher reach and time spent for ad-supported streamers than streaming platforms.</a:t>
            </a:r>
          </a:p>
          <a:p>
            <a:pPr>
              <a:lnSpc>
                <a:spcPct val="100000"/>
              </a:lnSpc>
              <a:spcBef>
                <a:spcPts val="1800"/>
              </a:spcBef>
            </a:pPr>
            <a:r>
              <a:rPr lang="en-US" sz="2000" dirty="0"/>
              <a:t>90% of ad-supported streamers also watch linear TV.</a:t>
            </a:r>
          </a:p>
          <a:p>
            <a:pPr>
              <a:lnSpc>
                <a:spcPct val="100000"/>
              </a:lnSpc>
              <a:spcBef>
                <a:spcPts val="1800"/>
              </a:spcBef>
            </a:pPr>
            <a:r>
              <a:rPr lang="en-US" sz="2000" dirty="0">
                <a:latin typeface="Tahoma" panose="020B0604030504040204" pitchFamily="34" charset="0"/>
                <a:ea typeface="Tahoma" panose="020B0604030504040204" pitchFamily="34" charset="0"/>
                <a:cs typeface="Tahoma" panose="020B0604030504040204" pitchFamily="34" charset="0"/>
              </a:rPr>
              <a:t>Local Broadcast TV is turned to most for local news, even for ad-supported streamers.</a:t>
            </a:r>
          </a:p>
          <a:p>
            <a:pPr>
              <a:lnSpc>
                <a:spcPct val="100000"/>
              </a:lnSpc>
              <a:spcBef>
                <a:spcPts val="1800"/>
              </a:spcBef>
            </a:pPr>
            <a:r>
              <a:rPr lang="en-US" sz="2000" dirty="0">
                <a:latin typeface="Tahoma" panose="020B0604030504040204" pitchFamily="34" charset="0"/>
                <a:ea typeface="Tahoma" panose="020B0604030504040204" pitchFamily="34" charset="0"/>
                <a:cs typeface="Tahoma" panose="020B0604030504040204" pitchFamily="34" charset="0"/>
              </a:rPr>
              <a:t>Local TV news is the most trusted news source. Local TV news websites/apps are the most trusted digital source. Social media is the least trusted platform.</a:t>
            </a:r>
          </a:p>
          <a:p>
            <a:pPr>
              <a:lnSpc>
                <a:spcPct val="100000"/>
              </a:lnSpc>
              <a:spcBef>
                <a:spcPts val="1800"/>
              </a:spcBef>
            </a:pPr>
            <a:r>
              <a:rPr lang="en-US" sz="2000" dirty="0">
                <a:latin typeface="Tahoma" panose="020B0604030504040204" pitchFamily="34" charset="0"/>
                <a:ea typeface="Tahoma" panose="020B0604030504040204" pitchFamily="34" charset="0"/>
                <a:cs typeface="Tahoma" panose="020B0604030504040204" pitchFamily="34" charset="0"/>
              </a:rPr>
              <a:t>TV is the top advertising medium for purchase influence for ad-supported streamers.</a:t>
            </a:r>
          </a:p>
          <a:p>
            <a:pPr>
              <a:lnSpc>
                <a:spcPct val="100000"/>
              </a:lnSpc>
              <a:spcBef>
                <a:spcPts val="1800"/>
              </a:spcBef>
            </a:pPr>
            <a:r>
              <a:rPr lang="en-US" sz="2000" dirty="0">
                <a:latin typeface="Tahoma" panose="020B0604030504040204" pitchFamily="34" charset="0"/>
                <a:ea typeface="Tahoma" panose="020B0604030504040204" pitchFamily="34" charset="0"/>
                <a:cs typeface="Tahoma" panose="020B0604030504040204" pitchFamily="34" charset="0"/>
              </a:rPr>
              <a:t>Ad-supported streamers are more likely to be motivated by television ads to do further research online than the average adults 18+.</a:t>
            </a:r>
          </a:p>
          <a:p>
            <a:pPr>
              <a:lnSpc>
                <a:spcPct val="100000"/>
              </a:lnSpc>
              <a:spcBef>
                <a:spcPts val="1800"/>
              </a:spcBef>
            </a:pPr>
            <a:r>
              <a:rPr lang="en-US" sz="2000" dirty="0">
                <a:latin typeface="Tahoma" panose="020B0604030504040204" pitchFamily="34" charset="0"/>
                <a:ea typeface="Tahoma" panose="020B0604030504040204" pitchFamily="34" charset="0"/>
                <a:cs typeface="Tahoma" panose="020B0604030504040204" pitchFamily="34" charset="0"/>
              </a:rPr>
              <a:t>Ad-supported streamers are more likely to watch ads on a local TV station website and read or watched local broadcast TV station content on a social media site than the average adult 18+.</a:t>
            </a:r>
          </a:p>
          <a:p>
            <a:pPr>
              <a:lnSpc>
                <a:spcPct val="100000"/>
              </a:lnSpc>
              <a:spcBef>
                <a:spcPts val="1800"/>
              </a:spcBef>
            </a:pPr>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marR="0" lvl="0" indent="-342900">
              <a:lnSpc>
                <a:spcPct val="107000"/>
              </a:lnSpc>
              <a:spcBef>
                <a:spcPts val="0"/>
              </a:spcBef>
              <a:spcAft>
                <a:spcPts val="800"/>
              </a:spcAft>
              <a:buFont typeface="Wingdings" panose="05000000000000000000" pitchFamily="2" charset="2"/>
              <a:buChar char=""/>
              <a:tabLst>
                <a:tab pos="457200" algn="l"/>
              </a:tabLst>
            </a:pPr>
            <a:endParaRPr lang="en-US" sz="16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588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590800" y="2743200"/>
            <a:ext cx="6705600" cy="5139869"/>
          </a:xfrm>
        </p:spPr>
        <p:txBody>
          <a:bodyPr/>
          <a:lstStyle/>
          <a:p>
            <a:r>
              <a:rPr lang="en-US" sz="6000" b="1" dirty="0">
                <a:solidFill>
                  <a:srgbClr val="FF0000"/>
                </a:solidFill>
              </a:rPr>
              <a:t>Thank you!</a:t>
            </a:r>
          </a:p>
          <a:p>
            <a:r>
              <a:rPr lang="en-US" sz="6000" b="1" dirty="0"/>
              <a:t>Brian Allers</a:t>
            </a:r>
          </a:p>
          <a:p>
            <a:r>
              <a:rPr lang="en-US" sz="4800" b="1" i="1" dirty="0">
                <a:solidFill>
                  <a:schemeClr val="accent2"/>
                </a:solidFill>
                <a:hlinkClick r:id="rId3">
                  <a:extLst>
                    <a:ext uri="{A12FA001-AC4F-418D-AE19-62706E023703}">
                      <ahyp:hlinkClr xmlns:ahyp="http://schemas.microsoft.com/office/drawing/2018/hyperlinkcolor" val="tx"/>
                    </a:ext>
                  </a:extLst>
                </a:hlinkClick>
              </a:rPr>
              <a:t>brian@tvb.org</a:t>
            </a:r>
            <a:r>
              <a:rPr lang="en-US" sz="4800" b="1" i="1" dirty="0">
                <a:solidFill>
                  <a:schemeClr val="accent2"/>
                </a:solidFill>
              </a:rPr>
              <a:t> </a:t>
            </a:r>
          </a:p>
          <a:p>
            <a:endParaRPr lang="en-US" sz="4800" i="1" u="sng" dirty="0">
              <a:solidFill>
                <a:schemeClr val="accent2"/>
              </a:solidFill>
            </a:endParaRPr>
          </a:p>
          <a:p>
            <a:endParaRPr lang="en-US" sz="7200" dirty="0"/>
          </a:p>
        </p:txBody>
      </p:sp>
    </p:spTree>
    <p:extLst>
      <p:ext uri="{BB962C8B-B14F-4D97-AF65-F5344CB8AC3E}">
        <p14:creationId xmlns:p14="http://schemas.microsoft.com/office/powerpoint/2010/main" val="1367824829"/>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799"/>
            <a:ext cx="11352809" cy="646331"/>
          </a:xfrm>
        </p:spPr>
        <p:txBody>
          <a:bodyPr/>
          <a:lstStyle/>
          <a:p>
            <a:r>
              <a:rPr lang="en-US" dirty="0"/>
              <a:t>Research Methodology Overview</a:t>
            </a:r>
          </a:p>
        </p:txBody>
      </p:sp>
      <p:sp>
        <p:nvSpPr>
          <p:cNvPr id="5" name="Content Placeholder 4"/>
          <p:cNvSpPr>
            <a:spLocks noGrp="1"/>
          </p:cNvSpPr>
          <p:nvPr>
            <p:ph idx="1"/>
          </p:nvPr>
        </p:nvSpPr>
        <p:spPr>
          <a:xfrm>
            <a:off x="609601" y="813750"/>
            <a:ext cx="11353800" cy="4909963"/>
          </a:xfrm>
        </p:spPr>
        <p:txBody>
          <a:bodyPr>
            <a:noAutofit/>
          </a:bodyPr>
          <a:lstStyle/>
          <a:p>
            <a:pPr marL="1201738" indent="-1201738">
              <a:lnSpc>
                <a:spcPct val="100000"/>
              </a:lnSpc>
              <a:spcBef>
                <a:spcPts val="600"/>
              </a:spcBef>
              <a:buNone/>
            </a:pPr>
            <a:r>
              <a:rPr lang="en-US" sz="2400" b="1" dirty="0">
                <a:solidFill>
                  <a:schemeClr val="tx2"/>
                </a:solidFill>
              </a:rPr>
              <a:t> WHO:</a:t>
            </a:r>
          </a:p>
          <a:p>
            <a:pPr>
              <a:lnSpc>
                <a:spcPct val="100000"/>
              </a:lnSpc>
              <a:spcBef>
                <a:spcPts val="1200"/>
              </a:spcBef>
            </a:pPr>
            <a:r>
              <a:rPr lang="en-US" sz="2400" dirty="0">
                <a:solidFill>
                  <a:schemeClr val="tx2"/>
                </a:solidFill>
              </a:rPr>
              <a:t>Interviews were collected via opt-in panel. </a:t>
            </a:r>
            <a:br>
              <a:rPr lang="en-US" sz="2400" dirty="0">
                <a:solidFill>
                  <a:schemeClr val="tx2"/>
                </a:solidFill>
              </a:rPr>
            </a:br>
            <a:endParaRPr lang="en-US" sz="1800" dirty="0">
              <a:solidFill>
                <a:schemeClr val="tx2"/>
              </a:solidFill>
            </a:endParaRPr>
          </a:p>
          <a:p>
            <a:pPr>
              <a:lnSpc>
                <a:spcPct val="100000"/>
              </a:lnSpc>
              <a:spcBef>
                <a:spcPts val="1200"/>
              </a:spcBef>
            </a:pPr>
            <a:r>
              <a:rPr lang="en-US" sz="2400" dirty="0">
                <a:solidFill>
                  <a:schemeClr val="tx2"/>
                </a:solidFill>
              </a:rPr>
              <a:t>The base sample included over 4,000 Adults 18+: </a:t>
            </a:r>
          </a:p>
          <a:p>
            <a:pPr lvl="1">
              <a:lnSpc>
                <a:spcPct val="100000"/>
              </a:lnSpc>
              <a:spcBef>
                <a:spcPts val="600"/>
              </a:spcBef>
            </a:pPr>
            <a:r>
              <a:rPr lang="en-US" sz="2000" dirty="0">
                <a:solidFill>
                  <a:schemeClr val="tx2"/>
                </a:solidFill>
              </a:rPr>
              <a:t>3,700+ English-speaking panelists 18+ years of age and </a:t>
            </a:r>
          </a:p>
          <a:p>
            <a:pPr lvl="1">
              <a:lnSpc>
                <a:spcPct val="100000"/>
              </a:lnSpc>
              <a:spcBef>
                <a:spcPts val="600"/>
              </a:spcBef>
            </a:pPr>
            <a:r>
              <a:rPr lang="en-US" sz="2000" dirty="0">
                <a:solidFill>
                  <a:schemeClr val="tx2"/>
                </a:solidFill>
              </a:rPr>
              <a:t>An augment of 300 </a:t>
            </a:r>
            <a:r>
              <a:rPr lang="en-US" sz="2000" b="1" dirty="0">
                <a:solidFill>
                  <a:schemeClr val="tx2"/>
                </a:solidFill>
              </a:rPr>
              <a:t>Spanish speaking Hispanics </a:t>
            </a:r>
            <a:r>
              <a:rPr lang="en-US" sz="2000" dirty="0">
                <a:solidFill>
                  <a:schemeClr val="tx2"/>
                </a:solidFill>
              </a:rPr>
              <a:t>18+ years of age.</a:t>
            </a:r>
          </a:p>
          <a:p>
            <a:pPr marL="0" indent="0">
              <a:lnSpc>
                <a:spcPct val="100000"/>
              </a:lnSpc>
              <a:spcBef>
                <a:spcPts val="1200"/>
              </a:spcBef>
              <a:buNone/>
            </a:pPr>
            <a:r>
              <a:rPr lang="en-US" sz="2400" b="1" dirty="0">
                <a:solidFill>
                  <a:schemeClr val="tx2"/>
                </a:solidFill>
              </a:rPr>
              <a:t>How:</a:t>
            </a:r>
          </a:p>
          <a:p>
            <a:pPr>
              <a:lnSpc>
                <a:spcPct val="100000"/>
              </a:lnSpc>
              <a:spcBef>
                <a:spcPts val="1200"/>
              </a:spcBef>
            </a:pPr>
            <a:r>
              <a:rPr lang="en-US" sz="2400" b="1" dirty="0">
                <a:solidFill>
                  <a:schemeClr val="tx2"/>
                </a:solidFill>
              </a:rPr>
              <a:t> </a:t>
            </a:r>
            <a:r>
              <a:rPr lang="en-US" sz="2400" dirty="0">
                <a:solidFill>
                  <a:schemeClr val="tx2"/>
                </a:solidFill>
              </a:rPr>
              <a:t>Via a 21 minute online quantitative survey.</a:t>
            </a:r>
          </a:p>
          <a:p>
            <a:pPr>
              <a:lnSpc>
                <a:spcPct val="100000"/>
              </a:lnSpc>
              <a:spcBef>
                <a:spcPts val="1200"/>
              </a:spcBef>
            </a:pPr>
            <a:r>
              <a:rPr lang="en-US" sz="2400" dirty="0">
                <a:solidFill>
                  <a:schemeClr val="tx2"/>
                </a:solidFill>
              </a:rPr>
              <a:t>Care was taken to have an equal number of respondents reporting on each individual day so as not to overweight any individual day.</a:t>
            </a:r>
          </a:p>
          <a:p>
            <a:pPr marL="1035050" indent="-1035050">
              <a:lnSpc>
                <a:spcPct val="100000"/>
              </a:lnSpc>
              <a:spcBef>
                <a:spcPts val="1200"/>
              </a:spcBef>
              <a:buNone/>
            </a:pPr>
            <a:r>
              <a:rPr lang="en-US" sz="2400" b="1" dirty="0">
                <a:solidFill>
                  <a:schemeClr val="tx2"/>
                </a:solidFill>
              </a:rPr>
              <a:t>WHEN: </a:t>
            </a:r>
            <a:r>
              <a:rPr lang="en-US" sz="2400" dirty="0">
                <a:solidFill>
                  <a:schemeClr val="tx2"/>
                </a:solidFill>
              </a:rPr>
              <a:t>Interviews took place November 3</a:t>
            </a:r>
            <a:r>
              <a:rPr lang="en-US" sz="2400" baseline="30000" dirty="0">
                <a:solidFill>
                  <a:schemeClr val="tx2"/>
                </a:solidFill>
              </a:rPr>
              <a:t>rd</a:t>
            </a:r>
            <a:r>
              <a:rPr lang="en-US" sz="2400" dirty="0">
                <a:solidFill>
                  <a:schemeClr val="tx2"/>
                </a:solidFill>
              </a:rPr>
              <a:t> through December 1</a:t>
            </a:r>
            <a:r>
              <a:rPr lang="en-US" sz="2400" baseline="30000" dirty="0">
                <a:solidFill>
                  <a:schemeClr val="tx2"/>
                </a:solidFill>
              </a:rPr>
              <a:t>st</a:t>
            </a:r>
            <a:r>
              <a:rPr lang="en-US" sz="2400" dirty="0">
                <a:solidFill>
                  <a:schemeClr val="tx2"/>
                </a:solidFill>
              </a:rPr>
              <a:t>, 2022.</a:t>
            </a:r>
          </a:p>
          <a:p>
            <a:pPr marL="1035050" indent="-1035050">
              <a:lnSpc>
                <a:spcPct val="100000"/>
              </a:lnSpc>
              <a:spcBef>
                <a:spcPts val="1200"/>
              </a:spcBef>
              <a:buNone/>
            </a:pPr>
            <a:endParaRPr lang="en-US" sz="2400" dirty="0">
              <a:solidFill>
                <a:schemeClr val="tx2"/>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4FF0E6-B28D-47FB-82BB-E6AB0AF17B14}" type="slidenum">
              <a:rPr kumimoji="0" lang="en-US" sz="1000" b="0" i="0" u="none" strike="noStrike" kern="1200" cap="none" spc="0" normalizeH="0" baseline="0" noProof="0" smtClean="0">
                <a:ln>
                  <a:noFill/>
                </a:ln>
                <a:solidFill>
                  <a:srgbClr val="1C1C1C"/>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000" b="0" i="0" u="none" strike="noStrike" kern="1200" cap="none" spc="0" normalizeH="0" baseline="0" noProof="0" dirty="0">
              <a:ln>
                <a:noFill/>
              </a:ln>
              <a:solidFill>
                <a:srgbClr val="1C1C1C"/>
              </a:solidFill>
              <a:effectLst/>
              <a:uLnTx/>
              <a:uFillTx/>
              <a:latin typeface="Tahoma"/>
              <a:ea typeface="+mn-ea"/>
              <a:cs typeface="Arial"/>
            </a:endParaRPr>
          </a:p>
        </p:txBody>
      </p:sp>
      <p:sp>
        <p:nvSpPr>
          <p:cNvPr id="3" name="Text Placeholder 2"/>
          <p:cNvSpPr>
            <a:spLocks noGrp="1"/>
          </p:cNvSpPr>
          <p:nvPr>
            <p:ph type="body" sz="quarter" idx="13"/>
          </p:nvPr>
        </p:nvSpPr>
        <p:spPr>
          <a:xfrm>
            <a:off x="381000" y="6553200"/>
            <a:ext cx="8610599" cy="230832"/>
          </a:xfrm>
        </p:spPr>
        <p:txBody>
          <a:bodyPr/>
          <a:lstStyle/>
          <a:p>
            <a:r>
              <a:rPr lang="en-US" dirty="0"/>
              <a:t>Source: GfK TVB Media Comparisons Study 2023.</a:t>
            </a:r>
          </a:p>
        </p:txBody>
      </p:sp>
    </p:spTree>
    <p:extLst>
      <p:ext uri="{BB962C8B-B14F-4D97-AF65-F5344CB8AC3E}">
        <p14:creationId xmlns:p14="http://schemas.microsoft.com/office/powerpoint/2010/main" val="3269517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C731-49D7-1F41-5A78-A6A0C9002BF0}"/>
              </a:ext>
            </a:extLst>
          </p:cNvPr>
          <p:cNvSpPr>
            <a:spLocks noGrp="1"/>
          </p:cNvSpPr>
          <p:nvPr>
            <p:ph type="title"/>
          </p:nvPr>
        </p:nvSpPr>
        <p:spPr>
          <a:xfrm>
            <a:off x="381000" y="255012"/>
            <a:ext cx="11723914" cy="646331"/>
          </a:xfrm>
        </p:spPr>
        <p:txBody>
          <a:bodyPr/>
          <a:lstStyle/>
          <a:p>
            <a:r>
              <a:rPr lang="en-US" dirty="0"/>
              <a:t>Value of Streaming</a:t>
            </a:r>
          </a:p>
        </p:txBody>
      </p:sp>
      <p:sp>
        <p:nvSpPr>
          <p:cNvPr id="3" name="Content Placeholder 2">
            <a:extLst>
              <a:ext uri="{FF2B5EF4-FFF2-40B4-BE49-F238E27FC236}">
                <a16:creationId xmlns:a16="http://schemas.microsoft.com/office/drawing/2014/main" id="{87D4C326-1E45-A887-E026-D447DF47E203}"/>
              </a:ext>
            </a:extLst>
          </p:cNvPr>
          <p:cNvSpPr>
            <a:spLocks noGrp="1"/>
          </p:cNvSpPr>
          <p:nvPr>
            <p:ph idx="1"/>
          </p:nvPr>
        </p:nvSpPr>
        <p:spPr>
          <a:xfrm>
            <a:off x="450669" y="1577580"/>
            <a:ext cx="6407331" cy="4289820"/>
          </a:xfrm>
        </p:spPr>
        <p:txBody>
          <a:bodyPr>
            <a:noAutofit/>
          </a:bodyPr>
          <a:lstStyle/>
          <a:p>
            <a:r>
              <a:rPr lang="en-US" sz="3200" dirty="0"/>
              <a:t>Precise targeting </a:t>
            </a:r>
          </a:p>
          <a:p>
            <a:pPr lvl="1"/>
            <a:r>
              <a:rPr lang="en-US" sz="2600" dirty="0"/>
              <a:t>“Better, smarter form of cable”</a:t>
            </a:r>
          </a:p>
          <a:p>
            <a:r>
              <a:rPr lang="en-US" sz="3200" dirty="0"/>
              <a:t>Real-time engagement metrics</a:t>
            </a:r>
          </a:p>
          <a:p>
            <a:r>
              <a:rPr lang="en-US" sz="3200" dirty="0"/>
              <a:t>Connect with viewers in a more personal way</a:t>
            </a:r>
          </a:p>
          <a:p>
            <a:r>
              <a:rPr lang="en-US" sz="3200" dirty="0"/>
              <a:t>Eliminates time periods</a:t>
            </a:r>
          </a:p>
          <a:p>
            <a:endParaRPr lang="en-US" sz="3200" dirty="0"/>
          </a:p>
        </p:txBody>
      </p:sp>
      <p:sp>
        <p:nvSpPr>
          <p:cNvPr id="4" name="Text Placeholder 3">
            <a:extLst>
              <a:ext uri="{FF2B5EF4-FFF2-40B4-BE49-F238E27FC236}">
                <a16:creationId xmlns:a16="http://schemas.microsoft.com/office/drawing/2014/main" id="{EB144593-20E0-284A-81A3-044FB4344F64}"/>
              </a:ext>
            </a:extLst>
          </p:cNvPr>
          <p:cNvSpPr>
            <a:spLocks noGrp="1"/>
          </p:cNvSpPr>
          <p:nvPr>
            <p:ph type="body" sz="quarter" idx="13"/>
          </p:nvPr>
        </p:nvSpPr>
        <p:spPr/>
        <p:txBody>
          <a:bodyPr/>
          <a:lstStyle/>
          <a:p>
            <a:endParaRPr lang="en-US"/>
          </a:p>
        </p:txBody>
      </p:sp>
      <p:pic>
        <p:nvPicPr>
          <p:cNvPr id="6" name="Picture 5">
            <a:extLst>
              <a:ext uri="{FF2B5EF4-FFF2-40B4-BE49-F238E27FC236}">
                <a16:creationId xmlns:a16="http://schemas.microsoft.com/office/drawing/2014/main" id="{34F11EF6-3800-C1E5-5CBD-A873F3A6D1B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01912" y="2052093"/>
            <a:ext cx="4209854" cy="2753814"/>
          </a:xfrm>
          <a:prstGeom prst="rect">
            <a:avLst/>
          </a:prstGeom>
        </p:spPr>
      </p:pic>
    </p:spTree>
    <p:extLst>
      <p:ext uri="{BB962C8B-B14F-4D97-AF65-F5344CB8AC3E}">
        <p14:creationId xmlns:p14="http://schemas.microsoft.com/office/powerpoint/2010/main" val="175875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6728" y="901337"/>
            <a:ext cx="11612872" cy="4909963"/>
          </a:xfrm>
        </p:spPr>
        <p:txBody>
          <a:bodyPr>
            <a:noAutofit/>
          </a:bodyPr>
          <a:lstStyle/>
          <a:p>
            <a:pPr>
              <a:lnSpc>
                <a:spcPct val="100000"/>
              </a:lnSpc>
              <a:spcBef>
                <a:spcPts val="1200"/>
              </a:spcBef>
            </a:pPr>
            <a:r>
              <a:rPr lang="en-US" sz="3200" dirty="0">
                <a:solidFill>
                  <a:schemeClr val="tx2"/>
                </a:solidFill>
              </a:rPr>
              <a:t>Two parts to the survey</a:t>
            </a:r>
          </a:p>
          <a:p>
            <a:pPr lvl="1">
              <a:lnSpc>
                <a:spcPct val="100000"/>
              </a:lnSpc>
              <a:spcBef>
                <a:spcPts val="1200"/>
              </a:spcBef>
            </a:pPr>
            <a:r>
              <a:rPr lang="en-US" sz="2800" dirty="0"/>
              <a:t>Time spent with media and reach</a:t>
            </a:r>
          </a:p>
          <a:p>
            <a:pPr lvl="1">
              <a:lnSpc>
                <a:spcPct val="100000"/>
              </a:lnSpc>
              <a:spcBef>
                <a:spcPts val="1200"/>
              </a:spcBef>
            </a:pPr>
            <a:r>
              <a:rPr lang="en-US" sz="2800" dirty="0">
                <a:solidFill>
                  <a:schemeClr val="tx2"/>
                </a:solidFill>
              </a:rPr>
              <a:t>Attitudinal and media preference questions</a:t>
            </a:r>
          </a:p>
          <a:p>
            <a:pPr lvl="1">
              <a:lnSpc>
                <a:spcPct val="100000"/>
              </a:lnSpc>
              <a:spcBef>
                <a:spcPts val="1200"/>
              </a:spcBef>
            </a:pPr>
            <a:endParaRPr lang="en-US" sz="2800" dirty="0">
              <a:solidFill>
                <a:schemeClr val="tx2"/>
              </a:solidFill>
            </a:endParaRPr>
          </a:p>
          <a:p>
            <a:pPr>
              <a:lnSpc>
                <a:spcPct val="100000"/>
              </a:lnSpc>
              <a:spcBef>
                <a:spcPts val="1200"/>
              </a:spcBef>
            </a:pPr>
            <a:r>
              <a:rPr lang="en-US" sz="3200" dirty="0">
                <a:solidFill>
                  <a:schemeClr val="tx2"/>
                </a:solidFill>
              </a:rPr>
              <a:t>There were also questions about usage of key categories </a:t>
            </a:r>
            <a:r>
              <a:rPr lang="en-US" sz="2000" dirty="0">
                <a:solidFill>
                  <a:schemeClr val="tx2"/>
                </a:solidFill>
              </a:rPr>
              <a:t>(Automotive, Home Remodelers, Legal, QSR, Shoppers, Urgent Care, Dentist/Eye Care, Voters, Online Sports Betting, Personal Insurance). </a:t>
            </a:r>
            <a:br>
              <a:rPr lang="en-US" sz="2000" dirty="0">
                <a:solidFill>
                  <a:schemeClr val="tx2"/>
                </a:solidFill>
              </a:rPr>
            </a:br>
            <a:r>
              <a:rPr lang="en-US" sz="3200" dirty="0">
                <a:solidFill>
                  <a:schemeClr val="tx2"/>
                </a:solidFill>
              </a:rPr>
              <a:t>This allowed for delineation of media usage and attitudes, by product categories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4FF0E6-B28D-47FB-82BB-E6AB0AF17B14}" type="slidenum">
              <a:rPr kumimoji="0" lang="en-US" sz="1000" b="0" i="0" u="none" strike="noStrike" kern="1200" cap="none" spc="0" normalizeH="0" baseline="0" noProof="0" smtClean="0">
                <a:ln>
                  <a:noFill/>
                </a:ln>
                <a:solidFill>
                  <a:srgbClr val="1C1C1C"/>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000" b="0" i="0" u="none" strike="noStrike" kern="1200" cap="none" spc="0" normalizeH="0" baseline="0" noProof="0" dirty="0">
              <a:ln>
                <a:noFill/>
              </a:ln>
              <a:solidFill>
                <a:srgbClr val="1C1C1C"/>
              </a:solidFill>
              <a:effectLst/>
              <a:uLnTx/>
              <a:uFillTx/>
              <a:latin typeface="Tahoma"/>
              <a:ea typeface="+mn-ea"/>
              <a:cs typeface="Arial"/>
            </a:endParaRPr>
          </a:p>
        </p:txBody>
      </p:sp>
      <p:sp>
        <p:nvSpPr>
          <p:cNvPr id="3" name="Text Placeholder 2"/>
          <p:cNvSpPr>
            <a:spLocks noGrp="1"/>
          </p:cNvSpPr>
          <p:nvPr>
            <p:ph type="body" sz="quarter" idx="13"/>
          </p:nvPr>
        </p:nvSpPr>
        <p:spPr>
          <a:xfrm>
            <a:off x="388628" y="6558588"/>
            <a:ext cx="8610599" cy="230832"/>
          </a:xfrm>
        </p:spPr>
        <p:txBody>
          <a:bodyPr/>
          <a:lstStyle/>
          <a:p>
            <a:r>
              <a:rPr lang="en-US" dirty="0"/>
              <a:t>Source: GfK TVB Media Comparisons Study 2023.</a:t>
            </a:r>
          </a:p>
        </p:txBody>
      </p:sp>
    </p:spTree>
    <p:extLst>
      <p:ext uri="{BB962C8B-B14F-4D97-AF65-F5344CB8AC3E}">
        <p14:creationId xmlns:p14="http://schemas.microsoft.com/office/powerpoint/2010/main" val="3036809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168442"/>
            <a:ext cx="11582400" cy="1089529"/>
          </a:xfrm>
        </p:spPr>
        <p:txBody>
          <a:bodyPr/>
          <a:lstStyle/>
          <a:p>
            <a:r>
              <a:rPr lang="en-US" sz="3600" dirty="0"/>
              <a:t>The 2023 Media Comparisons Study Provided Delineation of Those Who Streamed with Ads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4FF0E6-B28D-47FB-82BB-E6AB0AF17B14}" type="slidenum">
              <a:rPr kumimoji="0" lang="en-US" sz="1000" b="0" i="0" u="none" strike="noStrike" kern="1200" cap="none" spc="0" normalizeH="0" baseline="0" noProof="0" smtClean="0">
                <a:ln>
                  <a:noFill/>
                </a:ln>
                <a:solidFill>
                  <a:srgbClr val="1C1C1C"/>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000" b="0" i="0" u="none" strike="noStrike" kern="1200" cap="none" spc="0" normalizeH="0" baseline="0" noProof="0" dirty="0">
              <a:ln>
                <a:noFill/>
              </a:ln>
              <a:solidFill>
                <a:srgbClr val="1C1C1C"/>
              </a:solidFill>
              <a:effectLst/>
              <a:uLnTx/>
              <a:uFillTx/>
              <a:latin typeface="Tahoma"/>
              <a:ea typeface="+mn-ea"/>
              <a:cs typeface="Arial"/>
            </a:endParaRPr>
          </a:p>
        </p:txBody>
      </p:sp>
      <p:sp>
        <p:nvSpPr>
          <p:cNvPr id="3" name="Rectangle 2"/>
          <p:cNvSpPr/>
          <p:nvPr/>
        </p:nvSpPr>
        <p:spPr bwMode="auto">
          <a:xfrm>
            <a:off x="2196354" y="1874324"/>
            <a:ext cx="7785846" cy="1630876"/>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ahoma" pitchFamily="34" charset="0"/>
              <a:ea typeface="+mn-ea"/>
              <a:cs typeface="Arial"/>
            </a:endParaRPr>
          </a:p>
        </p:txBody>
      </p:sp>
      <p:sp>
        <p:nvSpPr>
          <p:cNvPr id="9" name="Rectangle 8"/>
          <p:cNvSpPr/>
          <p:nvPr/>
        </p:nvSpPr>
        <p:spPr bwMode="auto">
          <a:xfrm>
            <a:off x="2240973" y="3628199"/>
            <a:ext cx="7696200" cy="3117026"/>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sp>
        <p:nvSpPr>
          <p:cNvPr id="19" name="TextBox 18"/>
          <p:cNvSpPr txBox="1"/>
          <p:nvPr/>
        </p:nvSpPr>
        <p:spPr>
          <a:xfrm>
            <a:off x="4203164" y="2784193"/>
            <a:ext cx="1724230" cy="568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Radio</a:t>
            </a:r>
          </a:p>
        </p:txBody>
      </p:sp>
      <p:sp>
        <p:nvSpPr>
          <p:cNvPr id="29" name="TextBox 28"/>
          <p:cNvSpPr txBox="1"/>
          <p:nvPr/>
        </p:nvSpPr>
        <p:spPr>
          <a:xfrm>
            <a:off x="5955764" y="2784193"/>
            <a:ext cx="172455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Print</a:t>
            </a:r>
          </a:p>
        </p:txBody>
      </p:sp>
      <p:sp>
        <p:nvSpPr>
          <p:cNvPr id="48" name="TextBox 47"/>
          <p:cNvSpPr txBox="1"/>
          <p:nvPr/>
        </p:nvSpPr>
        <p:spPr>
          <a:xfrm>
            <a:off x="6205217" y="3134638"/>
            <a:ext cx="122565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50000"/>
                  </a:prstClr>
                </a:solidFill>
                <a:effectLst/>
                <a:uLnTx/>
                <a:uFillTx/>
                <a:latin typeface="Tahoma"/>
                <a:ea typeface="+mn-ea"/>
                <a:cs typeface="Helvetica" panose="020B0604020202020204" pitchFamily="34" charset="0"/>
              </a:rPr>
              <a:t>(Newspaper and Magazine)</a:t>
            </a:r>
          </a:p>
        </p:txBody>
      </p:sp>
      <p:sp>
        <p:nvSpPr>
          <p:cNvPr id="54" name="TextBox 53"/>
          <p:cNvSpPr txBox="1"/>
          <p:nvPr/>
        </p:nvSpPr>
        <p:spPr>
          <a:xfrm>
            <a:off x="3797148" y="3811289"/>
            <a:ext cx="458385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    Digital media include:</a:t>
            </a:r>
          </a:p>
        </p:txBody>
      </p:sp>
      <p:sp>
        <p:nvSpPr>
          <p:cNvPr id="62" name="TextBox 61"/>
          <p:cNvSpPr txBox="1"/>
          <p:nvPr/>
        </p:nvSpPr>
        <p:spPr>
          <a:xfrm>
            <a:off x="2743200" y="4378246"/>
            <a:ext cx="3027378" cy="21749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Cable News </a:t>
            </a:r>
            <a:r>
              <a:rPr kumimoji="0" lang="en-US" sz="11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site/app</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Email</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Local Radio Stations </a:t>
            </a:r>
            <a:r>
              <a:rPr kumimoji="0" lang="en-US" sz="11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site/app</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Broadcast TV News </a:t>
            </a:r>
            <a:r>
              <a:rPr kumimoji="0" lang="en-US" sz="11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site/app</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Digital Newspaper</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Digital Magazine</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Search</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Streaming Audio</a:t>
            </a:r>
          </a:p>
        </p:txBody>
      </p:sp>
      <p:sp>
        <p:nvSpPr>
          <p:cNvPr id="70" name="TextBox 69"/>
          <p:cNvSpPr txBox="1"/>
          <p:nvPr/>
        </p:nvSpPr>
        <p:spPr>
          <a:xfrm>
            <a:off x="2612577" y="3134638"/>
            <a:ext cx="137587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50000"/>
                  </a:prstClr>
                </a:solidFill>
                <a:effectLst/>
                <a:uLnTx/>
                <a:uFillTx/>
                <a:latin typeface="Tahoma"/>
                <a:ea typeface="+mn-ea"/>
                <a:cs typeface="Helvetica" panose="020B0604020202020204" pitchFamily="34" charset="0"/>
              </a:rPr>
              <a:t>(Broadcast, Cable and </a:t>
            </a:r>
            <a:r>
              <a:rPr kumimoji="0" lang="en-US" sz="800" b="0" i="0" u="none" strike="noStrike" kern="1200" cap="none" spc="0" normalizeH="0" baseline="0" noProof="0" dirty="0">
                <a:ln>
                  <a:noFill/>
                </a:ln>
                <a:solidFill>
                  <a:srgbClr val="FF0000"/>
                </a:solidFill>
                <a:effectLst/>
                <a:uLnTx/>
                <a:uFillTx/>
                <a:latin typeface="Tahoma"/>
                <a:ea typeface="+mn-ea"/>
                <a:cs typeface="Helvetica" panose="020B0604020202020204" pitchFamily="34" charset="0"/>
              </a:rPr>
              <a:t>Streaming with Ads</a:t>
            </a:r>
            <a:r>
              <a:rPr kumimoji="0" lang="en-US" sz="800" b="0" i="0" u="none" strike="noStrike" kern="1200" cap="none" spc="0" normalizeH="0" baseline="0" noProof="0" dirty="0">
                <a:ln>
                  <a:noFill/>
                </a:ln>
                <a:solidFill>
                  <a:prstClr val="white">
                    <a:lumMod val="50000"/>
                  </a:prstClr>
                </a:solidFill>
                <a:effectLst/>
                <a:uLnTx/>
                <a:uFillTx/>
                <a:latin typeface="Tahoma"/>
                <a:ea typeface="+mn-ea"/>
                <a:cs typeface="Helvetica" panose="020B0604020202020204" pitchFamily="34" charset="0"/>
              </a:rPr>
              <a:t>)</a:t>
            </a:r>
          </a:p>
        </p:txBody>
      </p:sp>
      <p:sp>
        <p:nvSpPr>
          <p:cNvPr id="71" name="TextBox 70"/>
          <p:cNvSpPr txBox="1"/>
          <p:nvPr/>
        </p:nvSpPr>
        <p:spPr>
          <a:xfrm>
            <a:off x="7618459" y="2784193"/>
            <a:ext cx="2275757" cy="5686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Digital</a:t>
            </a:r>
          </a:p>
        </p:txBody>
      </p:sp>
      <p:sp>
        <p:nvSpPr>
          <p:cNvPr id="74" name="TextBox 73"/>
          <p:cNvSpPr txBox="1"/>
          <p:nvPr/>
        </p:nvSpPr>
        <p:spPr>
          <a:xfrm>
            <a:off x="6210815" y="4378246"/>
            <a:ext cx="3464563" cy="202106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Social Media</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Podcasts</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srgbClr val="FF0000"/>
                </a:solidFill>
                <a:effectLst/>
                <a:uLnTx/>
                <a:uFillTx/>
                <a:latin typeface="Tahoma"/>
                <a:ea typeface="+mn-ea"/>
                <a:cs typeface="Helvetica" panose="020B0604020202020204" pitchFamily="34" charset="0"/>
              </a:rPr>
              <a:t>Streaming Programs On Digital Media With Ads</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Streaming Programs On Digital Media No Ads</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srgbClr val="FF0000"/>
                </a:solidFill>
                <a:effectLst/>
                <a:uLnTx/>
                <a:uFillTx/>
                <a:latin typeface="Tahoma"/>
                <a:ea typeface="+mn-ea"/>
                <a:cs typeface="Helvetica" panose="020B0604020202020204" pitchFamily="34" charset="0"/>
              </a:rPr>
              <a:t>Streaming Video Other Than TV Programs on Digital Media</a:t>
            </a:r>
          </a:p>
        </p:txBody>
      </p:sp>
      <p:pic>
        <p:nvPicPr>
          <p:cNvPr id="7" name="Picture 6"/>
          <p:cNvPicPr>
            <a:picLocks noChangeAspect="1"/>
          </p:cNvPicPr>
          <p:nvPr/>
        </p:nvPicPr>
        <p:blipFill>
          <a:blip r:embed="rId3"/>
          <a:stretch>
            <a:fillRect/>
          </a:stretch>
        </p:blipFill>
        <p:spPr>
          <a:xfrm>
            <a:off x="2804193" y="2104199"/>
            <a:ext cx="992645" cy="737154"/>
          </a:xfrm>
          <a:prstGeom prst="rect">
            <a:avLst/>
          </a:prstGeom>
        </p:spPr>
      </p:pic>
      <p:pic>
        <p:nvPicPr>
          <p:cNvPr id="12" name="Picture 11">
            <a:extLst>
              <a:ext uri="{FF2B5EF4-FFF2-40B4-BE49-F238E27FC236}">
                <a16:creationId xmlns:a16="http://schemas.microsoft.com/office/drawing/2014/main" id="{26DDE7E0-6F39-C01B-4848-91B49490543D}"/>
              </a:ext>
            </a:extLst>
          </p:cNvPr>
          <p:cNvPicPr>
            <a:picLocks noChangeAspect="1"/>
          </p:cNvPicPr>
          <p:nvPr/>
        </p:nvPicPr>
        <p:blipFill>
          <a:blip r:embed="rId4"/>
          <a:stretch>
            <a:fillRect/>
          </a:stretch>
        </p:blipFill>
        <p:spPr>
          <a:xfrm>
            <a:off x="2665067" y="1905000"/>
            <a:ext cx="1259233" cy="1046081"/>
          </a:xfrm>
          <a:prstGeom prst="rect">
            <a:avLst/>
          </a:prstGeom>
        </p:spPr>
      </p:pic>
      <p:sp>
        <p:nvSpPr>
          <p:cNvPr id="13" name="TextBox 12"/>
          <p:cNvSpPr txBox="1"/>
          <p:nvPr/>
        </p:nvSpPr>
        <p:spPr>
          <a:xfrm>
            <a:off x="2438400" y="2784193"/>
            <a:ext cx="1724230" cy="568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TV</a:t>
            </a:r>
          </a:p>
        </p:txBody>
      </p:sp>
      <p:pic>
        <p:nvPicPr>
          <p:cNvPr id="15" name="Picture 14">
            <a:extLst>
              <a:ext uri="{FF2B5EF4-FFF2-40B4-BE49-F238E27FC236}">
                <a16:creationId xmlns:a16="http://schemas.microsoft.com/office/drawing/2014/main" id="{5B3613D1-2334-FFD2-A645-64C93822628B}"/>
              </a:ext>
            </a:extLst>
          </p:cNvPr>
          <p:cNvPicPr>
            <a:picLocks noChangeAspect="1"/>
          </p:cNvPicPr>
          <p:nvPr/>
        </p:nvPicPr>
        <p:blipFill>
          <a:blip r:embed="rId5"/>
          <a:stretch>
            <a:fillRect/>
          </a:stretch>
        </p:blipFill>
        <p:spPr>
          <a:xfrm>
            <a:off x="4648985" y="2029751"/>
            <a:ext cx="859428" cy="769435"/>
          </a:xfrm>
          <a:prstGeom prst="rect">
            <a:avLst/>
          </a:prstGeom>
        </p:spPr>
      </p:pic>
      <p:pic>
        <p:nvPicPr>
          <p:cNvPr id="17" name="Picture 16">
            <a:extLst>
              <a:ext uri="{FF2B5EF4-FFF2-40B4-BE49-F238E27FC236}">
                <a16:creationId xmlns:a16="http://schemas.microsoft.com/office/drawing/2014/main" id="{4EB99A89-2FD1-DE6D-6790-EC3CA33C3891}"/>
              </a:ext>
            </a:extLst>
          </p:cNvPr>
          <p:cNvPicPr>
            <a:picLocks noChangeAspect="1"/>
          </p:cNvPicPr>
          <p:nvPr/>
        </p:nvPicPr>
        <p:blipFill>
          <a:blip r:embed="rId6"/>
          <a:stretch>
            <a:fillRect/>
          </a:stretch>
        </p:blipFill>
        <p:spPr>
          <a:xfrm>
            <a:off x="6323744" y="1942942"/>
            <a:ext cx="938116" cy="933584"/>
          </a:xfrm>
          <a:prstGeom prst="rect">
            <a:avLst/>
          </a:prstGeom>
        </p:spPr>
      </p:pic>
      <p:pic>
        <p:nvPicPr>
          <p:cNvPr id="20" name="Picture 19">
            <a:extLst>
              <a:ext uri="{FF2B5EF4-FFF2-40B4-BE49-F238E27FC236}">
                <a16:creationId xmlns:a16="http://schemas.microsoft.com/office/drawing/2014/main" id="{4CDA3423-E073-E711-8C49-85E8AA130DF9}"/>
              </a:ext>
            </a:extLst>
          </p:cNvPr>
          <p:cNvPicPr>
            <a:picLocks noChangeAspect="1"/>
          </p:cNvPicPr>
          <p:nvPr/>
        </p:nvPicPr>
        <p:blipFill>
          <a:blip r:embed="rId7"/>
          <a:stretch>
            <a:fillRect/>
          </a:stretch>
        </p:blipFill>
        <p:spPr>
          <a:xfrm>
            <a:off x="7718192" y="1963349"/>
            <a:ext cx="2076291" cy="933584"/>
          </a:xfrm>
          <a:prstGeom prst="rect">
            <a:avLst/>
          </a:prstGeom>
        </p:spPr>
      </p:pic>
      <p:pic>
        <p:nvPicPr>
          <p:cNvPr id="21" name="Picture 20">
            <a:extLst>
              <a:ext uri="{FF2B5EF4-FFF2-40B4-BE49-F238E27FC236}">
                <a16:creationId xmlns:a16="http://schemas.microsoft.com/office/drawing/2014/main" id="{14A9CD2C-FCC8-8F37-0017-6B82A371A80D}"/>
              </a:ext>
            </a:extLst>
          </p:cNvPr>
          <p:cNvPicPr>
            <a:picLocks noChangeAspect="1"/>
          </p:cNvPicPr>
          <p:nvPr/>
        </p:nvPicPr>
        <p:blipFill>
          <a:blip r:embed="rId7"/>
          <a:stretch>
            <a:fillRect/>
          </a:stretch>
        </p:blipFill>
        <p:spPr>
          <a:xfrm>
            <a:off x="3204402" y="3688757"/>
            <a:ext cx="1429343" cy="642690"/>
          </a:xfrm>
          <a:prstGeom prst="rect">
            <a:avLst/>
          </a:prstGeom>
        </p:spPr>
      </p:pic>
    </p:spTree>
    <p:extLst>
      <p:ext uri="{BB962C8B-B14F-4D97-AF65-F5344CB8AC3E}">
        <p14:creationId xmlns:p14="http://schemas.microsoft.com/office/powerpoint/2010/main" val="4169287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C731-49D7-1F41-5A78-A6A0C9002BF0}"/>
              </a:ext>
            </a:extLst>
          </p:cNvPr>
          <p:cNvSpPr>
            <a:spLocks noGrp="1"/>
          </p:cNvSpPr>
          <p:nvPr>
            <p:ph type="title"/>
          </p:nvPr>
        </p:nvSpPr>
        <p:spPr>
          <a:xfrm>
            <a:off x="381000" y="255012"/>
            <a:ext cx="11723914" cy="646331"/>
          </a:xfrm>
        </p:spPr>
        <p:txBody>
          <a:bodyPr/>
          <a:lstStyle/>
          <a:p>
            <a:r>
              <a:rPr lang="en-US" dirty="0"/>
              <a:t>Value of Broadcast</a:t>
            </a:r>
          </a:p>
        </p:txBody>
      </p:sp>
      <p:sp>
        <p:nvSpPr>
          <p:cNvPr id="3" name="Content Placeholder 2">
            <a:extLst>
              <a:ext uri="{FF2B5EF4-FFF2-40B4-BE49-F238E27FC236}">
                <a16:creationId xmlns:a16="http://schemas.microsoft.com/office/drawing/2014/main" id="{87D4C326-1E45-A887-E026-D447DF47E203}"/>
              </a:ext>
            </a:extLst>
          </p:cNvPr>
          <p:cNvSpPr>
            <a:spLocks noGrp="1"/>
          </p:cNvSpPr>
          <p:nvPr>
            <p:ph idx="1"/>
          </p:nvPr>
        </p:nvSpPr>
        <p:spPr>
          <a:xfrm>
            <a:off x="450669" y="1577580"/>
            <a:ext cx="6407331" cy="4289820"/>
          </a:xfrm>
        </p:spPr>
        <p:txBody>
          <a:bodyPr>
            <a:noAutofit/>
          </a:bodyPr>
          <a:lstStyle/>
          <a:p>
            <a:r>
              <a:rPr lang="en-US" sz="3200" dirty="0"/>
              <a:t>Wider audience reach</a:t>
            </a:r>
            <a:endParaRPr lang="en-US" sz="2600" dirty="0"/>
          </a:p>
          <a:p>
            <a:r>
              <a:rPr lang="en-US" sz="3200" dirty="0"/>
              <a:t>Established viewership</a:t>
            </a:r>
          </a:p>
          <a:p>
            <a:r>
              <a:rPr lang="en-US" sz="3200" dirty="0"/>
              <a:t>Brand recognition</a:t>
            </a:r>
          </a:p>
          <a:p>
            <a:r>
              <a:rPr lang="en-US" sz="3200" dirty="0"/>
              <a:t>Credibility and Trust</a:t>
            </a:r>
          </a:p>
          <a:p>
            <a:endParaRPr lang="en-US" sz="3200" dirty="0"/>
          </a:p>
        </p:txBody>
      </p:sp>
      <p:sp>
        <p:nvSpPr>
          <p:cNvPr id="4" name="Text Placeholder 3">
            <a:extLst>
              <a:ext uri="{FF2B5EF4-FFF2-40B4-BE49-F238E27FC236}">
                <a16:creationId xmlns:a16="http://schemas.microsoft.com/office/drawing/2014/main" id="{EB144593-20E0-284A-81A3-044FB4344F64}"/>
              </a:ext>
            </a:extLst>
          </p:cNvPr>
          <p:cNvSpPr>
            <a:spLocks noGrp="1"/>
          </p:cNvSpPr>
          <p:nvPr>
            <p:ph type="body" sz="quarter" idx="13"/>
          </p:nvPr>
        </p:nvSpPr>
        <p:spPr/>
        <p:txBody>
          <a:bodyPr/>
          <a:lstStyle/>
          <a:p>
            <a:endParaRPr lang="en-US"/>
          </a:p>
        </p:txBody>
      </p:sp>
      <p:pic>
        <p:nvPicPr>
          <p:cNvPr id="5" name="Picture 4">
            <a:extLst>
              <a:ext uri="{FF2B5EF4-FFF2-40B4-BE49-F238E27FC236}">
                <a16:creationId xmlns:a16="http://schemas.microsoft.com/office/drawing/2014/main" id="{6F5D3063-FA5B-4910-3DD5-EE6EF85B2738}"/>
              </a:ext>
            </a:extLst>
          </p:cNvPr>
          <p:cNvPicPr>
            <a:picLocks noChangeAspect="1"/>
          </p:cNvPicPr>
          <p:nvPr/>
        </p:nvPicPr>
        <p:blipFill rotWithShape="1">
          <a:blip r:embed="rId2"/>
          <a:srcRect l="2439" t="4070" r="2549" b="16003"/>
          <a:stretch/>
        </p:blipFill>
        <p:spPr>
          <a:xfrm>
            <a:off x="7239000" y="1828800"/>
            <a:ext cx="4451684" cy="2587610"/>
          </a:xfrm>
          <a:prstGeom prst="rect">
            <a:avLst/>
          </a:prstGeom>
          <a:effectLst/>
        </p:spPr>
      </p:pic>
    </p:spTree>
    <p:extLst>
      <p:ext uri="{BB962C8B-B14F-4D97-AF65-F5344CB8AC3E}">
        <p14:creationId xmlns:p14="http://schemas.microsoft.com/office/powerpoint/2010/main" val="91463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a:srcRect l="2439" t="4070" r="2549" b="16003"/>
          <a:stretch/>
        </p:blipFill>
        <p:spPr>
          <a:xfrm>
            <a:off x="485515" y="1709365"/>
            <a:ext cx="4451684" cy="2587610"/>
          </a:xfrm>
          <a:prstGeom prst="rect">
            <a:avLst/>
          </a:prstGeom>
          <a:effectLst/>
        </p:spPr>
      </p:pic>
      <p:sp>
        <p:nvSpPr>
          <p:cNvPr id="28" name="Rectangle 27"/>
          <p:cNvSpPr/>
          <p:nvPr/>
        </p:nvSpPr>
        <p:spPr>
          <a:xfrm>
            <a:off x="1989063" y="4487143"/>
            <a:ext cx="3451711" cy="450849"/>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a:ea typeface="+mn-ea"/>
                <a:cs typeface="Arial"/>
              </a:rPr>
              <a:t>Broadcast </a:t>
            </a:r>
          </a:p>
        </p:txBody>
      </p:sp>
      <p:sp>
        <p:nvSpPr>
          <p:cNvPr id="24" name="Rectangle 23"/>
          <p:cNvSpPr/>
          <p:nvPr/>
        </p:nvSpPr>
        <p:spPr>
          <a:xfrm>
            <a:off x="8495558" y="3441139"/>
            <a:ext cx="1632468" cy="450849"/>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a:ea typeface="+mn-ea"/>
                <a:cs typeface="Arial"/>
              </a:rPr>
              <a:t>Streaming</a:t>
            </a:r>
          </a:p>
        </p:txBody>
      </p:sp>
      <p:sp>
        <p:nvSpPr>
          <p:cNvPr id="2" name="Title 1"/>
          <p:cNvSpPr>
            <a:spLocks noGrp="1"/>
          </p:cNvSpPr>
          <p:nvPr>
            <p:ph type="title"/>
          </p:nvPr>
        </p:nvSpPr>
        <p:spPr>
          <a:xfrm>
            <a:off x="838199" y="228934"/>
            <a:ext cx="10515601" cy="646556"/>
          </a:xfrm>
        </p:spPr>
        <p:txBody>
          <a:bodyPr/>
          <a:lstStyle/>
          <a:p>
            <a:pPr algn="l"/>
            <a:r>
              <a:rPr lang="en-US" dirty="0"/>
              <a:t>Mass Reach….</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74E1A5-8F17-4BD6-842F-5F1433C8E690}" type="slidenum">
              <a:rPr kumimoji="0" lang="en-US" sz="1000" b="0"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Title 1">
            <a:extLst>
              <a:ext uri="{FF2B5EF4-FFF2-40B4-BE49-F238E27FC236}">
                <a16:creationId xmlns:a16="http://schemas.microsoft.com/office/drawing/2014/main" id="{E8DA7564-03CF-4F09-876D-843B42DECC6D}"/>
              </a:ext>
            </a:extLst>
          </p:cNvPr>
          <p:cNvSpPr txBox="1">
            <a:spLocks/>
          </p:cNvSpPr>
          <p:nvPr/>
        </p:nvSpPr>
        <p:spPr>
          <a:xfrm>
            <a:off x="3808637" y="5519626"/>
            <a:ext cx="7765775" cy="64655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kern="1200">
                <a:solidFill>
                  <a:srgbClr val="0000FF"/>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With One-to-One Precision</a:t>
            </a:r>
          </a:p>
        </p:txBody>
      </p:sp>
      <p:pic>
        <p:nvPicPr>
          <p:cNvPr id="3" name="Picture 2">
            <a:extLst>
              <a:ext uri="{FF2B5EF4-FFF2-40B4-BE49-F238E27FC236}">
                <a16:creationId xmlns:a16="http://schemas.microsoft.com/office/drawing/2014/main" id="{AAD4F154-7D8D-E85C-D7B9-FAFDD3702BB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772400" y="929370"/>
            <a:ext cx="2922442" cy="1911672"/>
          </a:xfrm>
          <a:prstGeom prst="rect">
            <a:avLst/>
          </a:prstGeom>
        </p:spPr>
      </p:pic>
    </p:spTree>
    <p:extLst>
      <p:ext uri="{BB962C8B-B14F-4D97-AF65-F5344CB8AC3E}">
        <p14:creationId xmlns:p14="http://schemas.microsoft.com/office/powerpoint/2010/main" val="541380028"/>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9526" y="5779911"/>
            <a:ext cx="12201525" cy="1206208"/>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pic>
        <p:nvPicPr>
          <p:cNvPr id="10" name="Picture 9" descr="TVB_Logo_RGB_300_4_Line_Tag.jpg"/>
          <p:cNvPicPr>
            <a:picLocks noChangeAspect="1"/>
          </p:cNvPicPr>
          <p:nvPr/>
        </p:nvPicPr>
        <p:blipFill>
          <a:blip r:embed="rId2" cstate="print">
            <a:clrChange>
              <a:clrFrom>
                <a:srgbClr val="FFFFFF"/>
              </a:clrFrom>
              <a:clrTo>
                <a:srgbClr val="FFFFFF">
                  <a:alpha val="0"/>
                </a:srgbClr>
              </a:clrTo>
            </a:clrChange>
          </a:blip>
          <a:stretch>
            <a:fillRect/>
          </a:stretch>
        </p:blipFill>
        <p:spPr>
          <a:xfrm>
            <a:off x="10198360" y="6356350"/>
            <a:ext cx="1434197" cy="405559"/>
          </a:xfrm>
          <a:prstGeom prst="rect">
            <a:avLst/>
          </a:prstGeom>
        </p:spPr>
      </p:pic>
      <p:sp>
        <p:nvSpPr>
          <p:cNvPr id="19" name="Rectangle 18"/>
          <p:cNvSpPr/>
          <p:nvPr/>
        </p:nvSpPr>
        <p:spPr>
          <a:xfrm flipH="1">
            <a:off x="0" y="0"/>
            <a:ext cx="12201525" cy="6005694"/>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grpSp>
        <p:nvGrpSpPr>
          <p:cNvPr id="2" name="Group 1"/>
          <p:cNvGrpSpPr/>
          <p:nvPr/>
        </p:nvGrpSpPr>
        <p:grpSpPr>
          <a:xfrm>
            <a:off x="-9727" y="5914161"/>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grpSp>
      <p:sp>
        <p:nvSpPr>
          <p:cNvPr id="13" name="Title 2"/>
          <p:cNvSpPr txBox="1">
            <a:spLocks/>
          </p:cNvSpPr>
          <p:nvPr/>
        </p:nvSpPr>
        <p:spPr>
          <a:xfrm>
            <a:off x="385187" y="609600"/>
            <a:ext cx="11425813" cy="1006429"/>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55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0" cap="none" spc="0" normalizeH="0" baseline="0" noProof="0" dirty="0">
                <a:ln>
                  <a:noFill/>
                </a:ln>
                <a:solidFill>
                  <a:prstClr val="white"/>
                </a:solidFill>
                <a:effectLst/>
                <a:uLnTx/>
                <a:uFillTx/>
                <a:latin typeface="Tahoma"/>
                <a:ea typeface="+mj-ea"/>
                <a:cs typeface="Arial"/>
              </a:rPr>
              <a:t>Time Spent</a:t>
            </a:r>
            <a:endParaRPr kumimoji="0" lang="en-US" sz="6600" b="0" i="0" u="none" strike="noStrike" kern="1200" cap="none" spc="0" normalizeH="0" baseline="0" noProof="0" dirty="0">
              <a:ln>
                <a:noFill/>
              </a:ln>
              <a:solidFill>
                <a:sysClr val="window" lastClr="FFFFFF"/>
              </a:solidFill>
              <a:effectLst/>
              <a:uLnTx/>
              <a:uFillTx/>
              <a:latin typeface="Tahoma"/>
              <a:ea typeface="+mj-ea"/>
              <a:cs typeface="Aria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5604" y="1750279"/>
            <a:ext cx="5464978" cy="3585633"/>
          </a:xfrm>
          <a:prstGeom prst="rect">
            <a:avLst/>
          </a:prstGeom>
          <a:noFill/>
          <a:ln>
            <a:solidFill>
              <a:schemeClr val="tx2"/>
            </a:solidFill>
          </a:ln>
          <a:effectLst>
            <a:innerShdw blurRad="114300">
              <a:prstClr val="black"/>
            </a:innerShdw>
          </a:effectLst>
        </p:spPr>
      </p:pic>
    </p:spTree>
    <p:extLst>
      <p:ext uri="{BB962C8B-B14F-4D97-AF65-F5344CB8AC3E}">
        <p14:creationId xmlns:p14="http://schemas.microsoft.com/office/powerpoint/2010/main" val="1614257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646331"/>
          </a:xfrm>
        </p:spPr>
        <p:txBody>
          <a:bodyPr/>
          <a:lstStyle/>
          <a:p>
            <a:r>
              <a:rPr lang="en-US" dirty="0"/>
              <a:t>People Spend the Most Time with Television </a:t>
            </a:r>
          </a:p>
        </p:txBody>
      </p:sp>
      <p:sp>
        <p:nvSpPr>
          <p:cNvPr id="4" name="Slide Number Placeholder 3"/>
          <p:cNvSpPr>
            <a:spLocks noGrp="1"/>
          </p:cNvSpPr>
          <p:nvPr>
            <p:ph type="sldNum" sz="quarter" idx="12"/>
          </p:nvPr>
        </p:nvSpPr>
        <p:spPr>
          <a:xfrm>
            <a:off x="11125199" y="6380100"/>
            <a:ext cx="98862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388619" y="6227802"/>
            <a:ext cx="9791701" cy="553998"/>
          </a:xfrm>
        </p:spPr>
        <p:txBody>
          <a:bodyPr/>
          <a:lstStyle/>
          <a:p>
            <a:r>
              <a:rPr lang="en-US" dirty="0"/>
              <a:t>Source: GfK TVB Media Comparisons Study 2023. M-S 4A-2A. Persons 18+. Online/internet platforms such as email, social media, internet radio and websites, are totaled for any online device-PC, Smartphone and Tablets. Broadcast TV News Websites/Apps includes local TV station &amp; network websites/apps for news/weather/sports.</a:t>
            </a:r>
          </a:p>
        </p:txBody>
      </p:sp>
      <p:graphicFrame>
        <p:nvGraphicFramePr>
          <p:cNvPr id="6" name="Chart 5">
            <a:extLst>
              <a:ext uri="{FF2B5EF4-FFF2-40B4-BE49-F238E27FC236}">
                <a16:creationId xmlns:a16="http://schemas.microsoft.com/office/drawing/2014/main" id="{4CC447F9-4B3C-E4F6-89A0-87B83B37E409}"/>
              </a:ext>
            </a:extLst>
          </p:cNvPr>
          <p:cNvGraphicFramePr/>
          <p:nvPr/>
        </p:nvGraphicFramePr>
        <p:xfrm>
          <a:off x="228600" y="914401"/>
          <a:ext cx="11811000" cy="51815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3536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90937" y="6561557"/>
            <a:ext cx="8610599" cy="230832"/>
          </a:xfrm>
        </p:spPr>
        <p:txBody>
          <a:bodyPr/>
          <a:lstStyle/>
          <a:p>
            <a:r>
              <a:rPr lang="en-US" dirty="0"/>
              <a:t>Source: GfK TVB Media Comparisons Study 2023. M-S 4A-2A. Persons 18+.</a:t>
            </a:r>
          </a:p>
        </p:txBody>
      </p:sp>
      <p:graphicFrame>
        <p:nvGraphicFramePr>
          <p:cNvPr id="6" name="Chart 5"/>
          <p:cNvGraphicFramePr/>
          <p:nvPr/>
        </p:nvGraphicFramePr>
        <p:xfrm>
          <a:off x="496289" y="1066800"/>
          <a:ext cx="11199419" cy="49801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8" name="Title 2">
            <a:extLst>
              <a:ext uri="{FF2B5EF4-FFF2-40B4-BE49-F238E27FC236}">
                <a16:creationId xmlns:a16="http://schemas.microsoft.com/office/drawing/2014/main" id="{97694A60-2312-3425-A6B1-DC2DB254239D}"/>
              </a:ext>
            </a:extLst>
          </p:cNvPr>
          <p:cNvSpPr>
            <a:spLocks noGrp="1"/>
          </p:cNvSpPr>
          <p:nvPr>
            <p:ph type="title"/>
          </p:nvPr>
        </p:nvSpPr>
        <p:spPr>
          <a:xfrm>
            <a:off x="390937" y="112775"/>
            <a:ext cx="11353800" cy="1588127"/>
          </a:xfrm>
        </p:spPr>
        <p:txBody>
          <a:bodyPr/>
          <a:lstStyle/>
          <a:p>
            <a:r>
              <a:rPr lang="en-US" sz="3600" dirty="0"/>
              <a:t>Most Time Spent with TV Programs</a:t>
            </a:r>
            <a:br>
              <a:rPr lang="en-US" sz="3600" dirty="0"/>
            </a:br>
            <a:r>
              <a:rPr lang="en-US" sz="3600" dirty="0"/>
              <a:t> is on Traditional TV; People watch more Streaming </a:t>
            </a:r>
            <a:r>
              <a:rPr lang="en-US" sz="3600" i="1" dirty="0"/>
              <a:t>with</a:t>
            </a:r>
            <a:r>
              <a:rPr lang="en-US" sz="3600" dirty="0"/>
              <a:t> Ads than without Ads</a:t>
            </a:r>
          </a:p>
        </p:txBody>
      </p:sp>
    </p:spTree>
    <p:extLst>
      <p:ext uri="{BB962C8B-B14F-4D97-AF65-F5344CB8AC3E}">
        <p14:creationId xmlns:p14="http://schemas.microsoft.com/office/powerpoint/2010/main" val="572168014"/>
      </p:ext>
    </p:extLst>
  </p:cSld>
  <p:clrMapOvr>
    <a:masterClrMapping/>
  </p:clrMapOvr>
</p:sld>
</file>

<file path=ppt/theme/theme1.xml><?xml version="1.0" encoding="utf-8"?>
<a:theme xmlns:a="http://schemas.openxmlformats.org/drawingml/2006/main" name="1_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NewTVBMaster16x9_2017">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TVBMaster16x9_2017.potx" id="{9B1B4E55-6EA0-4FFA-A48A-156F9D47DDEE}" vid="{FD4E3E3E-B984-475A-AF6A-766FD69C7C26}"/>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NewTVBMaster16x9_2017">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TVBMaster16x9_2017.potx" id="{9B1B4E55-6EA0-4FFA-A48A-156F9D47DDEE}" vid="{FD4E3E3E-B984-475A-AF6A-766FD69C7C26}"/>
    </a:ext>
  </a:extLst>
</a:theme>
</file>

<file path=ppt/theme/theme8.xml><?xml version="1.0" encoding="utf-8"?>
<a:theme xmlns:a="http://schemas.openxmlformats.org/drawingml/2006/main" name="6_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NewTVBMaster16x9_2017">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TVBMaster16x9_2017.potx" id="{9B1B4E55-6EA0-4FFA-A48A-156F9D47DDEE}" vid="{FD4E3E3E-B984-475A-AF6A-766FD69C7C26}"/>
    </a:ext>
  </a:extLst>
</a:theme>
</file>

<file path=ppt/theme/themeOverride1.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42890</TotalTime>
  <Words>2092</Words>
  <Application>Microsoft Office PowerPoint</Application>
  <PresentationFormat>Widescreen</PresentationFormat>
  <Paragraphs>287</Paragraphs>
  <Slides>41</Slides>
  <Notes>24</Notes>
  <HiddenSlides>0</HiddenSlides>
  <MMClips>0</MMClips>
  <ScaleCrop>false</ScaleCrop>
  <HeadingPairs>
    <vt:vector size="6" baseType="variant">
      <vt:variant>
        <vt:lpstr>Fonts Used</vt:lpstr>
      </vt:variant>
      <vt:variant>
        <vt:i4>7</vt:i4>
      </vt:variant>
      <vt:variant>
        <vt:lpstr>Theme</vt:lpstr>
      </vt:variant>
      <vt:variant>
        <vt:i4>11</vt:i4>
      </vt:variant>
      <vt:variant>
        <vt:lpstr>Slide Titles</vt:lpstr>
      </vt:variant>
      <vt:variant>
        <vt:i4>41</vt:i4>
      </vt:variant>
    </vt:vector>
  </HeadingPairs>
  <TitlesOfParts>
    <vt:vector size="59" baseType="lpstr">
      <vt:lpstr>Abrazo Script SSi</vt:lpstr>
      <vt:lpstr>Arial</vt:lpstr>
      <vt:lpstr>Arial </vt:lpstr>
      <vt:lpstr>Calibri</vt:lpstr>
      <vt:lpstr>Calibri Light</vt:lpstr>
      <vt:lpstr>Tahoma</vt:lpstr>
      <vt:lpstr>Wingdings</vt:lpstr>
      <vt:lpstr>1_Office Theme</vt:lpstr>
      <vt:lpstr>4_Office Theme</vt:lpstr>
      <vt:lpstr>2_Office Theme</vt:lpstr>
      <vt:lpstr>10_Office Theme</vt:lpstr>
      <vt:lpstr>3_Office Theme</vt:lpstr>
      <vt:lpstr>5_Office Theme</vt:lpstr>
      <vt:lpstr>5_NewTVBMaster16x9_2017</vt:lpstr>
      <vt:lpstr>6_Office Theme</vt:lpstr>
      <vt:lpstr>4_NewTVBMaster16x9_2017</vt:lpstr>
      <vt:lpstr>17_Office Theme</vt:lpstr>
      <vt:lpstr>NewTVBMaster16x9_2017</vt:lpstr>
      <vt:lpstr>PowerPoint Presentation</vt:lpstr>
      <vt:lpstr>PowerPoint Presentation</vt:lpstr>
      <vt:lpstr>PowerPoint Presentation</vt:lpstr>
      <vt:lpstr>Value of Streaming</vt:lpstr>
      <vt:lpstr>Value of Broadcast</vt:lpstr>
      <vt:lpstr>Mass Reach….</vt:lpstr>
      <vt:lpstr>PowerPoint Presentation</vt:lpstr>
      <vt:lpstr>People Spend the Most Time with Television </vt:lpstr>
      <vt:lpstr>Most Time Spent with TV Programs  is on Traditional TV; People watch more Streaming with Ads than without Ads</vt:lpstr>
      <vt:lpstr>Adults 18+ Ad-Supported Streamers</vt:lpstr>
      <vt:lpstr>Adults 18+ Ad-Supported Streamers</vt:lpstr>
      <vt:lpstr>Do Ad-Supported Streamers Watch Linear TV? Yes, in Fact Linear TV Has the Highest One Day Reach of These Streamers</vt:lpstr>
      <vt:lpstr>Ad-Supported Streamers Spend Much More Time  with Television Than Streaming</vt:lpstr>
      <vt:lpstr>90% of Ad-Supported Streamers Also Watch Linear TV; Only 10% Exclusively Stream</vt:lpstr>
      <vt:lpstr>Ad-Supported Streamers Primary Source For News: Broadcast Television</vt:lpstr>
      <vt:lpstr>Ad-Supported Streamers Primary Source For Local Traffic, Weather &amp; Sports: Local Broadcast Television News</vt:lpstr>
      <vt:lpstr>Local Broadcast Television News:  #1 For Trust For Ad-Supported Streamers</vt:lpstr>
      <vt:lpstr>PowerPoint Presentation</vt:lpstr>
      <vt:lpstr>Streaming budgets CANNOT come from Broadcast – time to peel off cable </vt:lpstr>
      <vt:lpstr>Average Number of Streaming Services</vt:lpstr>
      <vt:lpstr>How do Advertisers reach viewers in   Detroit, MI?</vt:lpstr>
      <vt:lpstr>Deep Dive on BBO Homes in Detroit</vt:lpstr>
      <vt:lpstr>Broadcast reaches ALL ad supported viewing in   Detroit, MI   </vt:lpstr>
      <vt:lpstr>Influence</vt:lpstr>
      <vt:lpstr>PowerPoint Presentation</vt:lpstr>
      <vt:lpstr>Broadcast and Streaming are Full Funnel!</vt:lpstr>
      <vt:lpstr>Television is The Top Advertising Medium That  Influences Ad-Supported Streamers Purchase Decisions</vt:lpstr>
      <vt:lpstr>Using Broadcast and Streaming together</vt:lpstr>
      <vt:lpstr>Mass Reach….</vt:lpstr>
      <vt:lpstr>PowerPoint Presentation</vt:lpstr>
      <vt:lpstr>PowerPoint Presentation</vt:lpstr>
      <vt:lpstr>PowerPoint Presentation</vt:lpstr>
      <vt:lpstr>Television Ads Are Motivation For Ad-Supported Streamers To Do Further Research Online</vt:lpstr>
      <vt:lpstr>“When visiting a local television station’s website/apps, do you look at the video ads?”</vt:lpstr>
      <vt:lpstr>“Have you read or watched local broadcast TV station content on a social media site?”</vt:lpstr>
      <vt:lpstr> </vt:lpstr>
      <vt:lpstr>Key Findings For Ad-Supported Streamers </vt:lpstr>
      <vt:lpstr>PowerPoint Presentation</vt:lpstr>
      <vt:lpstr>Research Methodology Overview</vt:lpstr>
      <vt:lpstr>PowerPoint Presentation</vt:lpstr>
      <vt:lpstr>The 2023 Media Comparisons Study Provided Delineation of Those Who Streamed with Ads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clairew</dc:creator>
  <cp:lastModifiedBy>Brian Allers</cp:lastModifiedBy>
  <cp:revision>2666</cp:revision>
  <cp:lastPrinted>2023-01-17T20:44:08Z</cp:lastPrinted>
  <dcterms:created xsi:type="dcterms:W3CDTF">2017-03-08T14:37:33Z</dcterms:created>
  <dcterms:modified xsi:type="dcterms:W3CDTF">2024-01-18T17:22:28Z</dcterms:modified>
</cp:coreProperties>
</file>